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notesMasterIdLst>
    <p:notesMasterId r:id="rId9"/>
  </p:notesMasterIdLst>
  <p:sldIdLst>
    <p:sldId id="2134805327" r:id="rId2"/>
    <p:sldId id="2134805324" r:id="rId3"/>
    <p:sldId id="2134805325" r:id="rId4"/>
    <p:sldId id="2134805328" r:id="rId5"/>
    <p:sldId id="2134805329" r:id="rId6"/>
    <p:sldId id="2134805332" r:id="rId7"/>
    <p:sldId id="2134805331" r:id="rId8"/>
  </p:sldIdLst>
  <p:sldSz cx="12192000" cy="6858000"/>
  <p:notesSz cx="6797675" cy="9928225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بلا نمط، بلا شبكة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نمط ذو نسُق 2 - تمييز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نمط فاتح 3 - تميي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نمط متوسط 1 - تميي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نمط متوسط 4 - تميي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نمط متوسط 4 - تميي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نمط ذو نسُق 1 - تميي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نمط ذو نسُق 1 - تميي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نمط ذو نسُق 1 - تميي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نمط ذو نسُق 1 - تمييز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F1AB2-1976-4502-BF36-3FF5EA218861}" styleName="نمط متوسط 4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12C8C85-51F0-491E-9774-3900AFEF0FD7}" styleName="نمط فاتح 2 - تمييز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نمط فاتح 1 - تميي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27F97BB-C833-4FB7-BDE5-3F7075034690}" styleName="نمط ذو نسُق 2 - تمييز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نمط ذو نسُق 2 - تمييز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799B23B-EC83-4686-B30A-512413B5E67A}" styleName="نمط فاتح 3 - تميي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5758FB7-9AC5-4552-8A53-C91805E547FA}" styleName="نمط ذو نسُق 1 - تميي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DBED569-4797-4DF1-A0F4-6AAB3CD982D8}" styleName="نمط فاتح 3 - تميي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نمط متوسط 4 - تميي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A111915-BE36-4E01-A7E5-04B1672EAD32}" styleName="نمط فاتح 2 - تميي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نمط فاتح 1 - تميي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نمط متوسط 3 - تميي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77353" autoAdjust="0"/>
    <p:restoredTop sz="93189"/>
  </p:normalViewPr>
  <p:slideViewPr>
    <p:cSldViewPr snapToGrid="0" snapToObjects="1">
      <p:cViewPr varScale="1">
        <p:scale>
          <a:sx n="112" d="100"/>
          <a:sy n="112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0346ADF4-2F3A-46F9-B645-1F23DAA361CE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51275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5353C953-E735-4E95-839A-23BDC78A0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89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A19DFEB4-4580-BA4E-81FF-7CD599698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xmlns="" id="{F8539418-C373-1945-91A3-E38A2920B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702726FC-A292-984E-8350-9FA9D5CC9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8B8B2-7B3D-014F-8DDF-FBDE3C9421F8}" type="datetimeFigureOut">
              <a:rPr lang="ar-SA" smtClean="0"/>
              <a:t>26/12/46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F7713EE0-6868-3144-BDD1-63AAFADF0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FE2C75BB-A3C8-DB49-B3C6-E35C0A497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0D38-572F-E24A-B0F1-DFD5411B6DF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30288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4D414EF2-9EC8-4F47-AB67-F6F461C2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96C9B8FD-952E-C840-818F-6763B15B8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C6ECA34B-4384-4B4A-9A45-6F5915164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8B8B2-7B3D-014F-8DDF-FBDE3C9421F8}" type="datetimeFigureOut">
              <a:rPr lang="ar-SA" smtClean="0"/>
              <a:t>26/12/46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8B2A1FAC-B0F4-5044-9F74-5C2250E56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E775A1E9-D7A1-7545-B041-81C7BEB49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0D38-572F-E24A-B0F1-DFD5411B6DF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59191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969B52B2-E75F-E843-B4B9-AA8647F1B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1D601260-C4CC-8C4C-AC36-F3CACC68E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0A090304-239B-1A47-83D9-70AD4F605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8B8B2-7B3D-014F-8DDF-FBDE3C9421F8}" type="datetimeFigureOut">
              <a:rPr lang="ar-SA" smtClean="0"/>
              <a:t>26/12/46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131CA094-88AA-3543-A91A-4EF7B0BE1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1468F847-803D-2543-9497-1BDA911AA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0D38-572F-E24A-B0F1-DFD5411B6DF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71302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E93DFFA2-3EE8-524C-86D4-F0A79F8FA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142289E1-EF3F-DE4E-9E27-C3E48151A0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C6343F95-4BBC-2146-A8C6-5C5F6CBAC4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0DB9F0A3-AB7B-B041-8604-07377D152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8B8B2-7B3D-014F-8DDF-FBDE3C9421F8}" type="datetimeFigureOut">
              <a:rPr lang="ar-SA" smtClean="0"/>
              <a:t>26/12/46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52F9C0E9-DE63-C349-B98F-A07422323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5BF6D9B5-C893-1243-96E5-4355D9004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0D38-572F-E24A-B0F1-DFD5411B6DF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9920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AA15EDCA-E764-1747-ABBF-7CE0391B9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DD9016F2-B3C2-AD4C-B6AF-236AAB096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6AC51AC6-A783-E949-B6AE-C515FA4A0E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xmlns="" id="{F1CB0655-DB7C-6E40-9FAD-6FF915AEF6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xmlns="" id="{33602906-F38C-BD42-A954-F8A99A439D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xmlns="" id="{A129AF17-0075-BE4E-BB63-5CECAD44A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8B8B2-7B3D-014F-8DDF-FBDE3C9421F8}" type="datetimeFigureOut">
              <a:rPr lang="ar-SA" smtClean="0"/>
              <a:t>26/12/46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xmlns="" id="{9D5C4498-98DB-3C4C-AFE0-C9A72F81A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xmlns="" id="{DFE804C7-7501-5A4A-8141-D54E68E08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0D38-572F-E24A-B0F1-DFD5411B6DF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441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8DBC2CFF-C56F-494A-B7EC-2537D4703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xmlns="" id="{6D46E583-0FDA-B743-909A-6F0DE492B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8B8B2-7B3D-014F-8DDF-FBDE3C9421F8}" type="datetimeFigureOut">
              <a:rPr lang="ar-SA" smtClean="0"/>
              <a:t>26/12/46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xmlns="" id="{963B07C3-3EAB-BB46-BF08-9953C6118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xmlns="" id="{F167B494-D31F-9C4B-BDE0-646C3A715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0D38-572F-E24A-B0F1-DFD5411B6DF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963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xmlns="" id="{84BBD2A7-0A8D-3744-8157-20B6283F6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8B8B2-7B3D-014F-8DDF-FBDE3C9421F8}" type="datetimeFigureOut">
              <a:rPr lang="ar-SA" smtClean="0"/>
              <a:t>26/12/46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xmlns="" id="{2D395A3E-0E60-C241-98B5-E1464C2CD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xmlns="" id="{3F19F37A-8685-884F-BA8E-B14D1C5CC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0D38-572F-E24A-B0F1-DFD5411B6DF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64650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62F7E3F6-3E74-E243-8FFF-2D3BD651C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295B94D1-5827-9849-9A47-F74BD0DBD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45013C10-4CCE-6141-A169-6981270DCB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AD84B71D-F9D2-0A43-82FE-A02F19B2E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8B8B2-7B3D-014F-8DDF-FBDE3C9421F8}" type="datetimeFigureOut">
              <a:rPr lang="ar-SA" smtClean="0"/>
              <a:t>26/12/46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6C8BFA57-FFB4-AF49-BD02-FE5E579E4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A494FCFB-F9D8-454E-9A2A-290B3BB32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0D38-572F-E24A-B0F1-DFD5411B6DF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54178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78C00C2B-F615-CB48-8F03-FD7754B74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xmlns="" id="{67C9F517-E0BB-E448-99B5-30534769C3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36482F36-1224-F947-B139-2528E73488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3B017D2B-BD9B-884B-B51D-790B73587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8B8B2-7B3D-014F-8DDF-FBDE3C9421F8}" type="datetimeFigureOut">
              <a:rPr lang="ar-SA" smtClean="0"/>
              <a:t>26/12/46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5C4A03B2-44B3-AF49-A186-03FAC8738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5E7078B2-78EA-874D-8C46-675BA0C24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0D38-572F-E24A-B0F1-DFD5411B6DF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27650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3A168A9B-D165-BB40-95B3-2A9B5BEDC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33256C63-B614-B54C-952C-2715563F4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A8F088A5-7B25-A948-BA51-DFA87DEC2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8B8B2-7B3D-014F-8DDF-FBDE3C9421F8}" type="datetimeFigureOut">
              <a:rPr lang="ar-SA" smtClean="0"/>
              <a:t>26/12/46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5F80F600-28FC-9440-9D81-E5ED94900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AA2F251E-1571-754D-85E9-ED41DBBB3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0D38-572F-E24A-B0F1-DFD5411B6DF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03339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xmlns="" id="{0EF8ED59-629E-3D49-8EFE-1F43F7B92E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CCB74476-E038-0A49-A123-B7FF1B7E34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E6A82058-1557-FA4A-BC6D-249A365FF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8B8B2-7B3D-014F-8DDF-FBDE3C9421F8}" type="datetimeFigureOut">
              <a:rPr lang="ar-SA" smtClean="0"/>
              <a:t>26/12/46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129FC245-D93C-534C-8ED9-0FC1352F7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379506B3-B68C-2740-B661-6FC425FB8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0D38-572F-E24A-B0F1-DFD5411B6DF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19930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C595C8B-ECA7-1B42-BED3-A1DBE07E2F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42B99A-8FDC-B64C-8EC2-A9B29820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080" y="365125"/>
            <a:ext cx="11473841" cy="779463"/>
          </a:xfrm>
        </p:spPr>
        <p:txBody>
          <a:bodyPr>
            <a:normAutofit/>
          </a:bodyPr>
          <a:lstStyle>
            <a:lvl1pPr algn="r" rtl="1">
              <a:defRPr sz="3200" b="1">
                <a:solidFill>
                  <a:srgbClr val="2D9948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B1777FB-2D5E-4846-AFCD-75FABFB09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45712" y="6268668"/>
            <a:ext cx="1134650" cy="365125"/>
          </a:xfrm>
        </p:spPr>
        <p:txBody>
          <a:bodyPr/>
          <a:lstStyle>
            <a:lvl1pPr algn="l" rtl="1"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51C030F-B8FD-8E4B-B9A6-D21CA0E22B9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A463B27C-64D0-C445-8564-91DAE25A48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471564" y="6228292"/>
            <a:ext cx="463652" cy="44007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BA3AFAD3-A6DB-42A4-A345-58BED0D85172}"/>
              </a:ext>
            </a:extLst>
          </p:cNvPr>
          <p:cNvGrpSpPr/>
          <p:nvPr userDrawn="1"/>
        </p:nvGrpSpPr>
        <p:grpSpPr>
          <a:xfrm>
            <a:off x="-1170803" y="0"/>
            <a:ext cx="1097098" cy="3640505"/>
            <a:chOff x="8820892" y="598623"/>
            <a:chExt cx="1097098" cy="364050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229A62ED-3AB4-4868-85AC-7677639DC02A}"/>
                </a:ext>
              </a:extLst>
            </p:cNvPr>
            <p:cNvSpPr/>
            <p:nvPr/>
          </p:nvSpPr>
          <p:spPr>
            <a:xfrm>
              <a:off x="9186470" y="599528"/>
              <a:ext cx="365760" cy="365760"/>
            </a:xfrm>
            <a:prstGeom prst="rect">
              <a:avLst/>
            </a:prstGeom>
            <a:solidFill>
              <a:srgbClr val="00AD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F4076BC5-F688-419D-8D8A-81467F631BE2}"/>
                </a:ext>
              </a:extLst>
            </p:cNvPr>
            <p:cNvSpPr/>
            <p:nvPr/>
          </p:nvSpPr>
          <p:spPr>
            <a:xfrm>
              <a:off x="9186470" y="963288"/>
              <a:ext cx="365760" cy="365760"/>
            </a:xfrm>
            <a:prstGeom prst="rect">
              <a:avLst/>
            </a:prstGeom>
            <a:solidFill>
              <a:srgbClr val="00BE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A87A6BEE-571E-4635-9BEB-BACA9A355D28}"/>
                </a:ext>
              </a:extLst>
            </p:cNvPr>
            <p:cNvSpPr/>
            <p:nvPr/>
          </p:nvSpPr>
          <p:spPr>
            <a:xfrm>
              <a:off x="9186470" y="1327048"/>
              <a:ext cx="365760" cy="365760"/>
            </a:xfrm>
            <a:prstGeom prst="rect">
              <a:avLst/>
            </a:prstGeom>
            <a:solidFill>
              <a:srgbClr val="49CE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06BE60C6-BBA8-4925-8007-AF0E937494B8}"/>
                </a:ext>
              </a:extLst>
            </p:cNvPr>
            <p:cNvSpPr/>
            <p:nvPr/>
          </p:nvSpPr>
          <p:spPr>
            <a:xfrm>
              <a:off x="9186470" y="1690808"/>
              <a:ext cx="365760" cy="365760"/>
            </a:xfrm>
            <a:prstGeom prst="rect">
              <a:avLst/>
            </a:prstGeom>
            <a:solidFill>
              <a:srgbClr val="90DF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AEB2F79A-10BE-4DB0-BD01-88C2E2FD684C}"/>
                </a:ext>
              </a:extLst>
            </p:cNvPr>
            <p:cNvSpPr/>
            <p:nvPr/>
          </p:nvSpPr>
          <p:spPr>
            <a:xfrm>
              <a:off x="9186470" y="2054568"/>
              <a:ext cx="365760" cy="365760"/>
            </a:xfrm>
            <a:prstGeom prst="rect">
              <a:avLst/>
            </a:prstGeom>
            <a:solidFill>
              <a:srgbClr val="CAEF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FD86CEE0-8578-4A0A-8AAF-047C11DB2083}"/>
                </a:ext>
              </a:extLst>
            </p:cNvPr>
            <p:cNvSpPr/>
            <p:nvPr/>
          </p:nvSpPr>
          <p:spPr>
            <a:xfrm>
              <a:off x="9186470" y="2418328"/>
              <a:ext cx="365760" cy="365760"/>
            </a:xfrm>
            <a:prstGeom prst="rect">
              <a:avLst/>
            </a:prstGeom>
            <a:solidFill>
              <a:srgbClr val="0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5999B16E-0DFD-4F26-A97A-8A0E598F22AF}"/>
                </a:ext>
              </a:extLst>
            </p:cNvPr>
            <p:cNvSpPr/>
            <p:nvPr/>
          </p:nvSpPr>
          <p:spPr>
            <a:xfrm>
              <a:off x="9186470" y="2782088"/>
              <a:ext cx="365760" cy="365760"/>
            </a:xfrm>
            <a:prstGeom prst="rect">
              <a:avLst/>
            </a:prstGeom>
            <a:solidFill>
              <a:srgbClr val="00A0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DB453DA1-E3DB-4975-9949-CA4FADD686FF}"/>
                </a:ext>
              </a:extLst>
            </p:cNvPr>
            <p:cNvSpPr/>
            <p:nvPr/>
          </p:nvSpPr>
          <p:spPr>
            <a:xfrm>
              <a:off x="9186470" y="3145848"/>
              <a:ext cx="365760" cy="365760"/>
            </a:xfrm>
            <a:prstGeom prst="rect">
              <a:avLst/>
            </a:prstGeom>
            <a:solidFill>
              <a:srgbClr val="58B8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E5D99B90-52EE-4ECE-9792-BD8805165451}"/>
                </a:ext>
              </a:extLst>
            </p:cNvPr>
            <p:cNvSpPr/>
            <p:nvPr/>
          </p:nvSpPr>
          <p:spPr>
            <a:xfrm>
              <a:off x="9552230" y="601528"/>
              <a:ext cx="365760" cy="365760"/>
            </a:xfrm>
            <a:prstGeom prst="rect">
              <a:avLst/>
            </a:prstGeom>
            <a:solidFill>
              <a:srgbClr val="FEC0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346F83FF-6B26-46E7-87C0-9B20DC663253}"/>
                </a:ext>
              </a:extLst>
            </p:cNvPr>
            <p:cNvSpPr/>
            <p:nvPr/>
          </p:nvSpPr>
          <p:spPr>
            <a:xfrm>
              <a:off x="9552230" y="965288"/>
              <a:ext cx="365760" cy="365760"/>
            </a:xfrm>
            <a:prstGeom prst="rect">
              <a:avLst/>
            </a:prstGeom>
            <a:solidFill>
              <a:srgbClr val="FECC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1439228D-78CA-4568-B865-373800917A40}"/>
                </a:ext>
              </a:extLst>
            </p:cNvPr>
            <p:cNvSpPr/>
            <p:nvPr/>
          </p:nvSpPr>
          <p:spPr>
            <a:xfrm>
              <a:off x="9552230" y="1329048"/>
              <a:ext cx="365760" cy="365760"/>
            </a:xfrm>
            <a:prstGeom prst="rect">
              <a:avLst/>
            </a:prstGeom>
            <a:solidFill>
              <a:srgbClr val="FFD9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1E68F632-BB2A-4769-B5E3-98B3ADBD5D53}"/>
                </a:ext>
              </a:extLst>
            </p:cNvPr>
            <p:cNvSpPr/>
            <p:nvPr/>
          </p:nvSpPr>
          <p:spPr>
            <a:xfrm>
              <a:off x="9552230" y="1692808"/>
              <a:ext cx="365760" cy="365760"/>
            </a:xfrm>
            <a:prstGeom prst="rect">
              <a:avLst/>
            </a:prstGeom>
            <a:solidFill>
              <a:srgbClr val="FFE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74652F71-C0EB-4FEE-9347-01C18F43EDDB}"/>
                </a:ext>
              </a:extLst>
            </p:cNvPr>
            <p:cNvSpPr/>
            <p:nvPr/>
          </p:nvSpPr>
          <p:spPr>
            <a:xfrm>
              <a:off x="9552230" y="2056568"/>
              <a:ext cx="365760" cy="365760"/>
            </a:xfrm>
            <a:prstGeom prst="rect">
              <a:avLst/>
            </a:prstGeom>
            <a:solidFill>
              <a:srgbClr val="FFF3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9C3C4392-9A3F-47AF-9C24-8F658C5CB9E8}"/>
                </a:ext>
              </a:extLst>
            </p:cNvPr>
            <p:cNvSpPr/>
            <p:nvPr/>
          </p:nvSpPr>
          <p:spPr>
            <a:xfrm>
              <a:off x="9552230" y="2420328"/>
              <a:ext cx="365760" cy="365760"/>
            </a:xfrm>
            <a:prstGeom prst="rect">
              <a:avLst/>
            </a:prstGeom>
            <a:solidFill>
              <a:srgbClr val="FF00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1C6D4532-C473-47A0-8539-076717DF8FCB}"/>
                </a:ext>
              </a:extLst>
            </p:cNvPr>
            <p:cNvSpPr/>
            <p:nvPr/>
          </p:nvSpPr>
          <p:spPr>
            <a:xfrm>
              <a:off x="9552230" y="2784088"/>
              <a:ext cx="365760" cy="365760"/>
            </a:xfrm>
            <a:prstGeom prst="rect">
              <a:avLst/>
            </a:prstGeom>
            <a:solidFill>
              <a:srgbClr val="FF38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781A6F5D-40DF-4097-9B4A-6114E0570931}"/>
                </a:ext>
              </a:extLst>
            </p:cNvPr>
            <p:cNvSpPr/>
            <p:nvPr/>
          </p:nvSpPr>
          <p:spPr>
            <a:xfrm>
              <a:off x="9552230" y="3147848"/>
              <a:ext cx="365760" cy="365760"/>
            </a:xfrm>
            <a:prstGeom prst="rect">
              <a:avLst/>
            </a:prstGeom>
            <a:solidFill>
              <a:srgbClr val="FF6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7B8D63D9-8FD7-4FB4-B8A9-B51D4EA4764B}"/>
                </a:ext>
              </a:extLst>
            </p:cNvPr>
            <p:cNvSpPr/>
            <p:nvPr/>
          </p:nvSpPr>
          <p:spPr>
            <a:xfrm>
              <a:off x="9552230" y="3507608"/>
              <a:ext cx="365760" cy="365760"/>
            </a:xfrm>
            <a:prstGeom prst="rect">
              <a:avLst/>
            </a:prstGeom>
            <a:solidFill>
              <a:srgbClr val="FFA1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xmlns="" id="{80E565B6-CF80-4287-A97B-D4D571BFE0D1}"/>
                </a:ext>
              </a:extLst>
            </p:cNvPr>
            <p:cNvSpPr/>
            <p:nvPr/>
          </p:nvSpPr>
          <p:spPr>
            <a:xfrm>
              <a:off x="9552230" y="3871368"/>
              <a:ext cx="365760" cy="365760"/>
            </a:xfrm>
            <a:prstGeom prst="rect">
              <a:avLst/>
            </a:prstGeom>
            <a:solidFill>
              <a:srgbClr val="FFD0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A56E3F82-6003-47A8-81DE-7789CD750E6B}"/>
                </a:ext>
              </a:extLst>
            </p:cNvPr>
            <p:cNvSpPr/>
            <p:nvPr/>
          </p:nvSpPr>
          <p:spPr>
            <a:xfrm>
              <a:off x="9186470" y="3509608"/>
              <a:ext cx="365760" cy="365760"/>
            </a:xfrm>
            <a:prstGeom prst="rect">
              <a:avLst/>
            </a:prstGeom>
            <a:solidFill>
              <a:srgbClr val="95D0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16420CD8-77BD-458F-AEE8-BDB875EBC105}"/>
                </a:ext>
              </a:extLst>
            </p:cNvPr>
            <p:cNvSpPr/>
            <p:nvPr/>
          </p:nvSpPr>
          <p:spPr>
            <a:xfrm>
              <a:off x="9186470" y="3873368"/>
              <a:ext cx="365760" cy="365760"/>
            </a:xfrm>
            <a:prstGeom prst="rect">
              <a:avLst/>
            </a:prstGeom>
            <a:solidFill>
              <a:srgbClr val="CCE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D0595562-028E-4971-9B76-6722844F400B}"/>
                </a:ext>
              </a:extLst>
            </p:cNvPr>
            <p:cNvSpPr/>
            <p:nvPr/>
          </p:nvSpPr>
          <p:spPr>
            <a:xfrm>
              <a:off x="8820892" y="598623"/>
              <a:ext cx="365760" cy="365760"/>
            </a:xfrm>
            <a:prstGeom prst="rect">
              <a:avLst/>
            </a:prstGeom>
            <a:solidFill>
              <a:srgbClr val="3E3E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xmlns="" id="{A9790C4C-5EB9-4513-AA6E-121A02B178E6}"/>
                </a:ext>
              </a:extLst>
            </p:cNvPr>
            <p:cNvSpPr/>
            <p:nvPr/>
          </p:nvSpPr>
          <p:spPr>
            <a:xfrm>
              <a:off x="8820892" y="962383"/>
              <a:ext cx="365760" cy="365760"/>
            </a:xfrm>
            <a:prstGeom prst="rect">
              <a:avLst/>
            </a:prstGeom>
            <a:solidFill>
              <a:srgbClr val="575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709C22C7-FD54-4FA8-9CC0-F5C03B9B9A6B}"/>
                </a:ext>
              </a:extLst>
            </p:cNvPr>
            <p:cNvSpPr/>
            <p:nvPr/>
          </p:nvSpPr>
          <p:spPr>
            <a:xfrm>
              <a:off x="8820892" y="1326143"/>
              <a:ext cx="365760" cy="365760"/>
            </a:xfrm>
            <a:prstGeom prst="rect">
              <a:avLst/>
            </a:prstGeom>
            <a:solidFill>
              <a:srgbClr val="6C6D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xmlns="" id="{7481D3C7-C7E1-40B9-B2C5-7F9744845C2C}"/>
                </a:ext>
              </a:extLst>
            </p:cNvPr>
            <p:cNvSpPr/>
            <p:nvPr/>
          </p:nvSpPr>
          <p:spPr>
            <a:xfrm>
              <a:off x="8820892" y="1689903"/>
              <a:ext cx="365760" cy="365760"/>
            </a:xfrm>
            <a:prstGeom prst="rect">
              <a:avLst/>
            </a:prstGeom>
            <a:solidFill>
              <a:srgbClr val="7F82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1C9C441C-57FE-407E-93D6-839BACFD2AB2}"/>
                </a:ext>
              </a:extLst>
            </p:cNvPr>
            <p:cNvSpPr/>
            <p:nvPr/>
          </p:nvSpPr>
          <p:spPr>
            <a:xfrm>
              <a:off x="8820892" y="2053663"/>
              <a:ext cx="365760" cy="365760"/>
            </a:xfrm>
            <a:prstGeom prst="rect">
              <a:avLst/>
            </a:prstGeom>
            <a:solidFill>
              <a:srgbClr val="9295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F82EC294-F6C1-4673-A96F-DC23300D5898}"/>
                </a:ext>
              </a:extLst>
            </p:cNvPr>
            <p:cNvSpPr/>
            <p:nvPr/>
          </p:nvSpPr>
          <p:spPr>
            <a:xfrm>
              <a:off x="8820892" y="2417423"/>
              <a:ext cx="365760" cy="365760"/>
            </a:xfrm>
            <a:prstGeom prst="rect">
              <a:avLst/>
            </a:prstGeom>
            <a:solidFill>
              <a:srgbClr val="A8A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84CE8F73-90A0-499B-8186-30A7FFF4380B}"/>
                </a:ext>
              </a:extLst>
            </p:cNvPr>
            <p:cNvSpPr/>
            <p:nvPr/>
          </p:nvSpPr>
          <p:spPr>
            <a:xfrm>
              <a:off x="8820892" y="2781183"/>
              <a:ext cx="365760" cy="365760"/>
            </a:xfrm>
            <a:prstGeom prst="rect">
              <a:avLst/>
            </a:prstGeom>
            <a:solidFill>
              <a:srgbClr val="BCB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xmlns="" id="{6B9D9E0A-4492-4093-AF18-37DA404DB96A}"/>
                </a:ext>
              </a:extLst>
            </p:cNvPr>
            <p:cNvSpPr/>
            <p:nvPr/>
          </p:nvSpPr>
          <p:spPr>
            <a:xfrm>
              <a:off x="8820892" y="3144943"/>
              <a:ext cx="365760" cy="365760"/>
            </a:xfrm>
            <a:prstGeom prst="rect">
              <a:avLst/>
            </a:prstGeom>
            <a:solidFill>
              <a:srgbClr val="D1D2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xmlns="" id="{926BE375-890B-4A7B-AFEA-4C2FD5DE8652}"/>
                </a:ext>
              </a:extLst>
            </p:cNvPr>
            <p:cNvSpPr/>
            <p:nvPr/>
          </p:nvSpPr>
          <p:spPr>
            <a:xfrm>
              <a:off x="8820892" y="3508703"/>
              <a:ext cx="365760" cy="365760"/>
            </a:xfrm>
            <a:prstGeom prst="rect">
              <a:avLst/>
            </a:prstGeom>
            <a:solidFill>
              <a:srgbClr val="E6E7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FFBB06DA-4C30-457A-ADA3-1FCAE8ED5528}"/>
              </a:ext>
            </a:extLst>
          </p:cNvPr>
          <p:cNvGrpSpPr/>
          <p:nvPr userDrawn="1"/>
        </p:nvGrpSpPr>
        <p:grpSpPr>
          <a:xfrm>
            <a:off x="12257769" y="0"/>
            <a:ext cx="423201" cy="3954023"/>
            <a:chOff x="-1293057" y="2254"/>
            <a:chExt cx="1280160" cy="395402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01A9475B-AD86-4B52-9EBF-DA6DD745C8B8}"/>
                </a:ext>
              </a:extLst>
            </p:cNvPr>
            <p:cNvSpPr txBox="1"/>
            <p:nvPr/>
          </p:nvSpPr>
          <p:spPr>
            <a:xfrm>
              <a:off x="-1293057" y="2254"/>
              <a:ext cx="1280160" cy="369332"/>
            </a:xfrm>
            <a:prstGeom prst="rect">
              <a:avLst/>
            </a:prstGeom>
            <a:solidFill>
              <a:srgbClr val="0083C6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67FE33CE-F5AB-48AE-AF7F-DD3D35DD7955}"/>
                </a:ext>
              </a:extLst>
            </p:cNvPr>
            <p:cNvSpPr txBox="1"/>
            <p:nvPr/>
          </p:nvSpPr>
          <p:spPr>
            <a:xfrm>
              <a:off x="-1293057" y="400553"/>
              <a:ext cx="1280160" cy="369332"/>
            </a:xfrm>
            <a:prstGeom prst="rect">
              <a:avLst/>
            </a:prstGeom>
            <a:solidFill>
              <a:srgbClr val="F8C70E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148F6C5F-73ED-4F3C-BB12-B77FCD542231}"/>
                </a:ext>
              </a:extLst>
            </p:cNvPr>
            <p:cNvSpPr txBox="1"/>
            <p:nvPr/>
          </p:nvSpPr>
          <p:spPr>
            <a:xfrm>
              <a:off x="-1293057" y="798852"/>
              <a:ext cx="1280160" cy="369332"/>
            </a:xfrm>
            <a:prstGeom prst="rect">
              <a:avLst/>
            </a:prstGeom>
            <a:solidFill>
              <a:srgbClr val="009E3D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122D6311-1BC2-4990-8554-C483A604230E}"/>
                </a:ext>
              </a:extLst>
            </p:cNvPr>
            <p:cNvSpPr txBox="1"/>
            <p:nvPr/>
          </p:nvSpPr>
          <p:spPr>
            <a:xfrm>
              <a:off x="-1293057" y="1197151"/>
              <a:ext cx="1280160" cy="369332"/>
            </a:xfrm>
            <a:prstGeom prst="rect">
              <a:avLst/>
            </a:prstGeom>
            <a:solidFill>
              <a:srgbClr val="DF0826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FC73E0E9-C75F-49CD-8169-A46FC879F608}"/>
                </a:ext>
              </a:extLst>
            </p:cNvPr>
            <p:cNvSpPr txBox="1"/>
            <p:nvPr/>
          </p:nvSpPr>
          <p:spPr>
            <a:xfrm>
              <a:off x="-1293057" y="1595450"/>
              <a:ext cx="1280160" cy="369332"/>
            </a:xfrm>
            <a:prstGeom prst="rect">
              <a:avLst/>
            </a:prstGeom>
            <a:solidFill>
              <a:srgbClr val="2B2523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55334FBF-AB99-4867-9153-CF5EDE5C5E57}"/>
                </a:ext>
              </a:extLst>
            </p:cNvPr>
            <p:cNvSpPr txBox="1"/>
            <p:nvPr/>
          </p:nvSpPr>
          <p:spPr>
            <a:xfrm>
              <a:off x="-1293057" y="2392048"/>
              <a:ext cx="1280160" cy="369332"/>
            </a:xfrm>
            <a:prstGeom prst="rect">
              <a:avLst/>
            </a:prstGeom>
            <a:solidFill>
              <a:srgbClr val="004258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475F1E6C-AB9C-424C-A842-F33A6CB145A8}"/>
                </a:ext>
              </a:extLst>
            </p:cNvPr>
            <p:cNvSpPr txBox="1"/>
            <p:nvPr/>
          </p:nvSpPr>
          <p:spPr>
            <a:xfrm>
              <a:off x="-1293057" y="3188646"/>
              <a:ext cx="1280160" cy="369332"/>
            </a:xfrm>
            <a:prstGeom prst="rect">
              <a:avLst/>
            </a:prstGeom>
            <a:solidFill>
              <a:srgbClr val="FEE119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F89A6ECD-5590-44BF-A7E2-AD14BF5AC281}"/>
                </a:ext>
              </a:extLst>
            </p:cNvPr>
            <p:cNvSpPr txBox="1"/>
            <p:nvPr/>
          </p:nvSpPr>
          <p:spPr>
            <a:xfrm>
              <a:off x="-1293057" y="3586945"/>
              <a:ext cx="1280160" cy="369332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55CD3462-4B3B-4D33-A5C5-1A3593F29647}"/>
                </a:ext>
              </a:extLst>
            </p:cNvPr>
            <p:cNvSpPr txBox="1"/>
            <p:nvPr/>
          </p:nvSpPr>
          <p:spPr>
            <a:xfrm>
              <a:off x="-1293057" y="1993749"/>
              <a:ext cx="1280160" cy="369332"/>
            </a:xfrm>
            <a:prstGeom prst="rect">
              <a:avLst/>
            </a:prstGeom>
            <a:solidFill>
              <a:srgbClr val="262626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AAC12716-62B3-47BF-9D71-68B1D3439FA0}"/>
                </a:ext>
              </a:extLst>
            </p:cNvPr>
            <p:cNvSpPr txBox="1"/>
            <p:nvPr/>
          </p:nvSpPr>
          <p:spPr>
            <a:xfrm>
              <a:off x="-1293057" y="2790347"/>
              <a:ext cx="1280160" cy="369332"/>
            </a:xfrm>
            <a:prstGeom prst="rect">
              <a:avLst/>
            </a:prstGeom>
            <a:solidFill>
              <a:srgbClr val="009E3D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0433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FBAE40"/>
          </p15:clr>
        </p15:guide>
        <p15:guide id="2" pos="240">
          <p15:clr>
            <a:srgbClr val="FBAE40"/>
          </p15:clr>
        </p15:guide>
        <p15:guide id="3" pos="7440">
          <p15:clr>
            <a:srgbClr val="FBAE40"/>
          </p15:clr>
        </p15:guide>
        <p15:guide id="4" orient="horz" pos="39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xmlns="" id="{6AB6530B-5652-E943-98E6-7F839CAD4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BFFDF888-1D93-C34F-8A1A-B73BDD9A8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D2BA1EDE-4102-8B48-B9A4-169D5320CC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8B8B2-7B3D-014F-8DDF-FBDE3C9421F8}" type="datetimeFigureOut">
              <a:rPr lang="ar-SA" smtClean="0"/>
              <a:t>26/12/46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CE5F692A-809C-5D4F-B136-39E4BE1876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1A754B0E-96FC-DF40-936D-CCCA60AB9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D0D38-572F-E24A-B0F1-DFD5411B6DF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09837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148">
            <a:extLst>
              <a:ext uri="{FF2B5EF4-FFF2-40B4-BE49-F238E27FC236}">
                <a16:creationId xmlns:a16="http://schemas.microsoft.com/office/drawing/2014/main" xmlns="" id="{6B7063DB-86B0-45F4-B963-78DA4F69C383}"/>
              </a:ext>
            </a:extLst>
          </p:cNvPr>
          <p:cNvGrpSpPr/>
          <p:nvPr/>
        </p:nvGrpSpPr>
        <p:grpSpPr>
          <a:xfrm>
            <a:off x="2599361" y="414129"/>
            <a:ext cx="7304284" cy="5863381"/>
            <a:chOff x="4768850" y="95250"/>
            <a:chExt cx="3956050" cy="4591050"/>
          </a:xfrm>
        </p:grpSpPr>
        <p:sp>
          <p:nvSpPr>
            <p:cNvPr id="9" name="مستطيل مستدير الزوايا 29">
              <a:extLst>
                <a:ext uri="{FF2B5EF4-FFF2-40B4-BE49-F238E27FC236}">
                  <a16:creationId xmlns:a16="http://schemas.microsoft.com/office/drawing/2014/main" xmlns="" id="{9A716588-5603-4A6A-B2F3-1B7112CE1C4E}"/>
                </a:ext>
              </a:extLst>
            </p:cNvPr>
            <p:cNvSpPr/>
            <p:nvPr/>
          </p:nvSpPr>
          <p:spPr>
            <a:xfrm>
              <a:off x="4768850" y="2554605"/>
              <a:ext cx="3956050" cy="2131695"/>
            </a:xfrm>
            <a:prstGeom prst="roundRect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 rtl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ar-SA" sz="2600" b="1" dirty="0">
                  <a:solidFill>
                    <a:srgbClr val="445C19"/>
                  </a:solidFill>
                  <a:effectLst/>
                  <a:ea typeface="Calibri" panose="020F0502020204030204" pitchFamily="34" charset="0"/>
                  <a:cs typeface="Neo Sans Arabic"/>
                </a:rPr>
                <a:t>جمعية لياقة الرياضية  </a:t>
              </a:r>
              <a:endParaRPr lang="en-US" sz="11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ar-SA" sz="3600" b="1" dirty="0">
                  <a:solidFill>
                    <a:srgbClr val="00AA48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الخطة </a:t>
              </a:r>
              <a:r>
                <a:rPr lang="ar-YE" sz="3600" b="1" dirty="0">
                  <a:solidFill>
                    <a:srgbClr val="00AA48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التشغيلية</a:t>
              </a:r>
              <a:endParaRPr lang="en-US" sz="11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ar-SA" sz="2800" b="1" dirty="0">
                  <a:solidFill>
                    <a:srgbClr val="C00000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(2025)</a:t>
              </a:r>
              <a:endParaRPr lang="en-US" sz="11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" name="Picture 6" descr="logo">
              <a:extLst>
                <a:ext uri="{FF2B5EF4-FFF2-40B4-BE49-F238E27FC236}">
                  <a16:creationId xmlns:a16="http://schemas.microsoft.com/office/drawing/2014/main" xmlns="" id="{AD78A5A7-4EAD-4431-808A-6BDFE0C38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00" y="95250"/>
              <a:ext cx="2800350" cy="24352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782863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B01B494-4658-4775-9DC4-1B3E06088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053" y="1288663"/>
            <a:ext cx="9422892" cy="53080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0A8E5115-29DB-430A-B260-D8323AA1377F}"/>
              </a:ext>
            </a:extLst>
          </p:cNvPr>
          <p:cNvSpPr txBox="1"/>
          <p:nvPr/>
        </p:nvSpPr>
        <p:spPr>
          <a:xfrm>
            <a:off x="3770616" y="390418"/>
            <a:ext cx="757205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المحور </a:t>
            </a:r>
            <a:r>
              <a:rPr lang="ar-SA" sz="2000" b="1" dirty="0" err="1">
                <a:solidFill>
                  <a:srgbClr val="FF0000"/>
                </a:solidFill>
              </a:rPr>
              <a:t>الأستراتيجي</a:t>
            </a:r>
            <a:r>
              <a:rPr lang="ar-SA" sz="2000" b="1" dirty="0">
                <a:solidFill>
                  <a:srgbClr val="FF0000"/>
                </a:solidFill>
              </a:rPr>
              <a:t> :  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التعلم والنمو </a:t>
            </a:r>
          </a:p>
          <a:p>
            <a:r>
              <a:rPr lang="ar-SA" sz="2000" b="1" dirty="0">
                <a:solidFill>
                  <a:srgbClr val="FF0000"/>
                </a:solidFill>
              </a:rPr>
              <a:t>الهدف ا </a:t>
            </a:r>
            <a:r>
              <a:rPr lang="ar-SA" sz="2000" b="1" dirty="0" err="1">
                <a:solidFill>
                  <a:srgbClr val="FF0000"/>
                </a:solidFill>
              </a:rPr>
              <a:t>لأستراتيجي</a:t>
            </a:r>
            <a:r>
              <a:rPr lang="ar-SA" sz="2000" b="1" dirty="0">
                <a:solidFill>
                  <a:srgbClr val="FF0000"/>
                </a:solidFill>
              </a:rPr>
              <a:t> </a:t>
            </a:r>
            <a:r>
              <a:rPr lang="ar-SA" sz="2000" b="1" dirty="0"/>
              <a:t>: </a:t>
            </a: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تحسين رحلة الموظف والمتطوع </a:t>
            </a:r>
          </a:p>
          <a:p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                           تطوير البناء المؤسسي والتنظيمي     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1B2A6BBD-E9C9-4CD4-BA23-9B6C4C5A7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91" y="161719"/>
            <a:ext cx="835224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51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xmlns="" id="{DE8D93A2-E825-429A-99C7-E9036E0789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7653620"/>
              </p:ext>
            </p:extLst>
          </p:nvPr>
        </p:nvGraphicFramePr>
        <p:xfrm>
          <a:off x="92075" y="2619910"/>
          <a:ext cx="8435975" cy="328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Document" r:id="rId3" imgW="8436077" imgH="5783241" progId="Word.Document.12">
                  <p:embed/>
                </p:oleObj>
              </mc:Choice>
              <mc:Fallback>
                <p:oleObj name="Document" r:id="rId3" imgW="8436077" imgH="578324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5" y="2619910"/>
                        <a:ext cx="8435975" cy="328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6AF90C6-E0F2-4F54-9D6F-8835785115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6794" y="1701854"/>
            <a:ext cx="9422892" cy="45170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9A28CD1B-B4FB-49D1-B27E-50D74C992031}"/>
              </a:ext>
            </a:extLst>
          </p:cNvPr>
          <p:cNvSpPr txBox="1"/>
          <p:nvPr/>
        </p:nvSpPr>
        <p:spPr>
          <a:xfrm>
            <a:off x="1145750" y="639112"/>
            <a:ext cx="1030498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المحور </a:t>
            </a:r>
            <a:r>
              <a:rPr lang="ar-SA" sz="2000" b="1" dirty="0" err="1">
                <a:solidFill>
                  <a:srgbClr val="FF0000"/>
                </a:solidFill>
              </a:rPr>
              <a:t>الأستراتيجي</a:t>
            </a:r>
            <a:r>
              <a:rPr lang="ar-SA" sz="2000" b="1" dirty="0">
                <a:solidFill>
                  <a:srgbClr val="FF0000"/>
                </a:solidFill>
              </a:rPr>
              <a:t> :  </a:t>
            </a:r>
            <a:r>
              <a:rPr lang="ar-YE" sz="2000" b="1" dirty="0">
                <a:solidFill>
                  <a:srgbClr val="00A43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العمليات الداخلية</a:t>
            </a:r>
            <a:endParaRPr lang="ar-SA" sz="2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ar-SA" sz="2000" b="1" dirty="0">
                <a:solidFill>
                  <a:srgbClr val="FF0000"/>
                </a:solidFill>
              </a:rPr>
              <a:t>الهدف ا </a:t>
            </a:r>
            <a:r>
              <a:rPr lang="ar-SA" sz="2000" b="1" dirty="0" err="1">
                <a:solidFill>
                  <a:srgbClr val="FF0000"/>
                </a:solidFill>
              </a:rPr>
              <a:t>لأستراتيجي</a:t>
            </a:r>
            <a:r>
              <a:rPr lang="ar-SA" sz="2000" b="1" dirty="0">
                <a:solidFill>
                  <a:srgbClr val="FF0000"/>
                </a:solidFill>
              </a:rPr>
              <a:t> </a:t>
            </a:r>
            <a:r>
              <a:rPr lang="ar-SA" sz="2000" b="1" dirty="0"/>
              <a:t>:   </a:t>
            </a:r>
            <a:r>
              <a:rPr lang="ar-YE" sz="20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توسيع الشراكات الاستراتيجية المحلية والدولية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</a:t>
            </a:r>
            <a:r>
              <a:rPr lang="ar-YE" sz="20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تعميق الفهم المؤسسي للاحتياجات الرياضية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SA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B35824BF-D5E1-4DE7-8577-1747A0A74B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891" y="161719"/>
            <a:ext cx="835224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3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B1136B4D-446E-4972-9CB7-175C05F84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125020"/>
            <a:ext cx="9430709" cy="5753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933545C-9A29-43A2-B655-9D90AE67883E}"/>
              </a:ext>
            </a:extLst>
          </p:cNvPr>
          <p:cNvSpPr txBox="1"/>
          <p:nvPr/>
        </p:nvSpPr>
        <p:spPr>
          <a:xfrm>
            <a:off x="-133564" y="92467"/>
            <a:ext cx="1232556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المحور </a:t>
            </a:r>
            <a:r>
              <a:rPr lang="ar-SA" sz="2000" b="1" dirty="0" err="1">
                <a:solidFill>
                  <a:srgbClr val="FF0000"/>
                </a:solidFill>
              </a:rPr>
              <a:t>الأستراتيجي</a:t>
            </a:r>
            <a:r>
              <a:rPr lang="ar-SA" sz="2000" b="1" dirty="0">
                <a:solidFill>
                  <a:srgbClr val="FF0000"/>
                </a:solidFill>
              </a:rPr>
              <a:t> :  المستفيدون وأصحاب المصلحة </a:t>
            </a:r>
          </a:p>
          <a:p>
            <a:r>
              <a:rPr lang="ar-SA" sz="2000" b="1" dirty="0">
                <a:solidFill>
                  <a:srgbClr val="FF0000"/>
                </a:solidFill>
              </a:rPr>
              <a:t>الهدف ا </a:t>
            </a:r>
            <a:r>
              <a:rPr lang="ar-SA" sz="2000" b="1" dirty="0" err="1">
                <a:solidFill>
                  <a:srgbClr val="FF0000"/>
                </a:solidFill>
              </a:rPr>
              <a:t>لأستراتيجي</a:t>
            </a:r>
            <a:r>
              <a:rPr lang="ar-SA" sz="2000" b="1" dirty="0">
                <a:solidFill>
                  <a:srgbClr val="FF0000"/>
                </a:solidFill>
              </a:rPr>
              <a:t> 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تعزيز السمعة والمكانة المؤسسية – تنمية الرياضة المجتمعية </a:t>
            </a:r>
          </a:p>
          <a:p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                     تأهيل كوادر رياضية – تمكين ورعاية المرأة في المجال الرياضي  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ar-SA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SA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6EF97B8B-DBE5-45FB-8FAC-474114255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91" y="161719"/>
            <a:ext cx="835224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886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801ECF2-8AFF-48F5-8414-260AEDB5D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554" y="842481"/>
            <a:ext cx="9855374" cy="48494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1106378-135C-4204-9CB7-04386EFAA5BA}"/>
              </a:ext>
            </a:extLst>
          </p:cNvPr>
          <p:cNvSpPr txBox="1"/>
          <p:nvPr/>
        </p:nvSpPr>
        <p:spPr>
          <a:xfrm>
            <a:off x="1145750" y="639112"/>
            <a:ext cx="1030498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المحور </a:t>
            </a:r>
            <a:r>
              <a:rPr lang="ar-SA" sz="2000" b="1" dirty="0" err="1">
                <a:solidFill>
                  <a:srgbClr val="FF0000"/>
                </a:solidFill>
              </a:rPr>
              <a:t>الأستراتيجي</a:t>
            </a:r>
            <a:r>
              <a:rPr lang="ar-SA" sz="2000" b="1" dirty="0">
                <a:solidFill>
                  <a:srgbClr val="FF0000"/>
                </a:solidFill>
              </a:rPr>
              <a:t> :  </a:t>
            </a:r>
            <a:r>
              <a:rPr lang="ar-YE" sz="2000" b="1" dirty="0">
                <a:solidFill>
                  <a:srgbClr val="00A43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</a:t>
            </a:r>
            <a:r>
              <a:rPr lang="ar-SA" sz="2000" b="1" dirty="0">
                <a:solidFill>
                  <a:srgbClr val="00A43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مالي </a:t>
            </a:r>
            <a:endParaRPr lang="ar-SA" sz="2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ar-SA" sz="2000" b="1" dirty="0">
                <a:solidFill>
                  <a:srgbClr val="FF0000"/>
                </a:solidFill>
              </a:rPr>
              <a:t>الهدف ا </a:t>
            </a:r>
            <a:r>
              <a:rPr lang="ar-SA" sz="2000" b="1" dirty="0" err="1">
                <a:solidFill>
                  <a:srgbClr val="FF0000"/>
                </a:solidFill>
              </a:rPr>
              <a:t>لأستراتيجي</a:t>
            </a:r>
            <a:r>
              <a:rPr lang="ar-SA" sz="2000" b="1" dirty="0">
                <a:solidFill>
                  <a:srgbClr val="FF0000"/>
                </a:solidFill>
              </a:rPr>
              <a:t> </a:t>
            </a:r>
            <a:r>
              <a:rPr lang="ar-SA" sz="2000" b="1" dirty="0"/>
              <a:t>:</a:t>
            </a:r>
            <a:r>
              <a:rPr lang="ar-SA" sz="24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توفير مخصصات الموازنات المالية وترشيد الإنفاق</a:t>
            </a:r>
            <a:endParaRPr lang="en-US" sz="24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SA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BFE5C74-B67F-45B6-A7BB-E7D6F5660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91" y="161719"/>
            <a:ext cx="835224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577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57BFF4CB-106E-41A9-8DE0-8092389271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431656"/>
              </p:ext>
            </p:extLst>
          </p:nvPr>
        </p:nvGraphicFramePr>
        <p:xfrm>
          <a:off x="2261905" y="1211350"/>
          <a:ext cx="8017510" cy="2282952"/>
        </p:xfrm>
        <a:graphic>
          <a:graphicData uri="http://schemas.openxmlformats.org/drawingml/2006/table">
            <a:tbl>
              <a:tblPr rtl="1" firstRow="1" firstCol="1" bandRow="1"/>
              <a:tblGrid>
                <a:gridCol w="623570">
                  <a:extLst>
                    <a:ext uri="{9D8B030D-6E8A-4147-A177-3AD203B41FA5}">
                      <a16:colId xmlns:a16="http://schemas.microsoft.com/office/drawing/2014/main" xmlns="" val="3589139228"/>
                    </a:ext>
                  </a:extLst>
                </a:gridCol>
                <a:gridCol w="4371975">
                  <a:extLst>
                    <a:ext uri="{9D8B030D-6E8A-4147-A177-3AD203B41FA5}">
                      <a16:colId xmlns:a16="http://schemas.microsoft.com/office/drawing/2014/main" xmlns="" val="990226557"/>
                    </a:ext>
                  </a:extLst>
                </a:gridCol>
                <a:gridCol w="3021965">
                  <a:extLst>
                    <a:ext uri="{9D8B030D-6E8A-4147-A177-3AD203B41FA5}">
                      <a16:colId xmlns:a16="http://schemas.microsoft.com/office/drawing/2014/main" xmlns="" val="329108025"/>
                    </a:ext>
                  </a:extLst>
                </a:gridCol>
              </a:tblGrid>
              <a:tr h="26860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YE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م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F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الاسم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F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المسمى الوظيفي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F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49499702"/>
                  </a:ext>
                </a:extLst>
              </a:tr>
              <a:tr h="25971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أ/ ابتسام فاضل مكمي العنزي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YE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جمعية لياقة-رئيس المجلس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59667474"/>
                  </a:ext>
                </a:extLst>
              </a:tr>
              <a:tr h="25971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احمد الكويكبي </a:t>
                      </a:r>
                      <a: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ar-SA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أ/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مستشار الخطة الاستراتيجية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5293727"/>
                  </a:ext>
                </a:extLst>
              </a:tr>
              <a:tr h="25971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D7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عشوي مرجي العنزي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نائب رئيس الجمعية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367065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733800" algn="l"/>
                        </a:tabLst>
                      </a:pPr>
                      <a:r>
                        <a:rPr lang="ar-SA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فاطمة نعيم العنزي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مسؤول التميزالمؤسسي والحوكمة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12068498"/>
                  </a:ext>
                </a:extLst>
              </a:tr>
              <a:tr h="25971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D7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733800" algn="l"/>
                        </a:tabLst>
                      </a:pPr>
                      <a:r>
                        <a:rPr lang="ar-SA" sz="1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سديم مبارك البديوي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مسؤول الاتصال والاعلام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مصمم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01435157"/>
                  </a:ext>
                </a:extLst>
              </a:tr>
            </a:tbl>
          </a:graphicData>
        </a:graphic>
      </p:graphicFrame>
      <p:sp>
        <p:nvSpPr>
          <p:cNvPr id="10" name="مستطيل ذو زوايا قطرية مستديرة 197">
            <a:extLst>
              <a:ext uri="{FF2B5EF4-FFF2-40B4-BE49-F238E27FC236}">
                <a16:creationId xmlns:a16="http://schemas.microsoft.com/office/drawing/2014/main" xmlns="" id="{A26693A4-879C-4E2A-A47E-338B187AC997}"/>
              </a:ext>
            </a:extLst>
          </p:cNvPr>
          <p:cNvSpPr/>
          <p:nvPr/>
        </p:nvSpPr>
        <p:spPr>
          <a:xfrm>
            <a:off x="6270660" y="322531"/>
            <a:ext cx="5194300" cy="603250"/>
          </a:xfrm>
          <a:prstGeom prst="round2DiagRect">
            <a:avLst/>
          </a:prstGeom>
          <a:solidFill>
            <a:srgbClr val="CCFFCC"/>
          </a:solidFill>
          <a:ln w="9525" cap="flat" cmpd="sng" algn="ctr">
            <a:solidFill>
              <a:srgbClr val="4EA6DC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YE" sz="2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فريق إعداد الخطة الاستراتيجية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F7A47D5-41B7-47C4-8B3F-4972E93E5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91" y="161719"/>
            <a:ext cx="835224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469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5245">
            <a:extLst>
              <a:ext uri="{FF2B5EF4-FFF2-40B4-BE49-F238E27FC236}">
                <a16:creationId xmlns:a16="http://schemas.microsoft.com/office/drawing/2014/main" xmlns="" id="{9315EAD2-60D0-4A1F-9CEB-1421CB7DF3E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11057"/>
            <a:ext cx="10691495" cy="6463665"/>
          </a:xfrm>
          <a:prstGeom prst="rect">
            <a:avLst/>
          </a:prstGeom>
        </p:spPr>
      </p:pic>
      <p:pic>
        <p:nvPicPr>
          <p:cNvPr id="6" name="Image 5248">
            <a:extLst>
              <a:ext uri="{FF2B5EF4-FFF2-40B4-BE49-F238E27FC236}">
                <a16:creationId xmlns:a16="http://schemas.microsoft.com/office/drawing/2014/main" xmlns="" id="{ED4DCE05-2F66-4F52-AEBD-D2031E5B341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24783" y="1577622"/>
            <a:ext cx="3200682" cy="400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898000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2262</TotalTime>
  <Words>138</Words>
  <Application>Microsoft Office PowerPoint</Application>
  <PresentationFormat>ملء الشاشة</PresentationFormat>
  <Paragraphs>36</Paragraphs>
  <Slides>7</Slides>
  <Notes>0</Notes>
  <HiddenSlides>0</HiddenSlides>
  <MMClips>0</MMClips>
  <ScaleCrop>false</ScaleCrop>
  <HeadingPairs>
    <vt:vector size="8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Neo Sans Arabic</vt:lpstr>
      <vt:lpstr>Sakkal Majalla</vt:lpstr>
      <vt:lpstr>Segoe UI</vt:lpstr>
      <vt:lpstr>Times New Roman</vt:lpstr>
      <vt:lpstr>نسق Office</vt:lpstr>
      <vt:lpstr>Document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الإدارة العامة للفروع</dc:title>
  <dc:creator>ma sh</dc:creator>
  <cp:lastModifiedBy>حساب Microsoft</cp:lastModifiedBy>
  <cp:revision>95</cp:revision>
  <cp:lastPrinted>2023-08-03T08:25:29Z</cp:lastPrinted>
  <dcterms:created xsi:type="dcterms:W3CDTF">2022-09-22T13:58:42Z</dcterms:created>
  <dcterms:modified xsi:type="dcterms:W3CDTF">2025-06-22T08:03:39Z</dcterms:modified>
</cp:coreProperties>
</file>