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46"/>
  </p:notesMasterIdLst>
  <p:sldIdLst>
    <p:sldId id="257" r:id="rId2"/>
    <p:sldId id="2134805280" r:id="rId3"/>
    <p:sldId id="2134805289" r:id="rId4"/>
    <p:sldId id="2134805290" r:id="rId5"/>
    <p:sldId id="2134805291" r:id="rId6"/>
    <p:sldId id="2134805292" r:id="rId7"/>
    <p:sldId id="2134805293" r:id="rId8"/>
    <p:sldId id="2134805294" r:id="rId9"/>
    <p:sldId id="2134805295" r:id="rId10"/>
    <p:sldId id="2134805296" r:id="rId11"/>
    <p:sldId id="2134805297" r:id="rId12"/>
    <p:sldId id="2134805298" r:id="rId13"/>
    <p:sldId id="2134805299" r:id="rId14"/>
    <p:sldId id="2134805300" r:id="rId15"/>
    <p:sldId id="2134805301" r:id="rId16"/>
    <p:sldId id="2134805302" r:id="rId17"/>
    <p:sldId id="2134805303" r:id="rId18"/>
    <p:sldId id="2134805304" r:id="rId19"/>
    <p:sldId id="2134805305" r:id="rId20"/>
    <p:sldId id="2134805306" r:id="rId21"/>
    <p:sldId id="2134805307" r:id="rId22"/>
    <p:sldId id="2134805308" r:id="rId23"/>
    <p:sldId id="2134805309" r:id="rId24"/>
    <p:sldId id="2134805310" r:id="rId25"/>
    <p:sldId id="2134805311" r:id="rId26"/>
    <p:sldId id="2134805312" r:id="rId27"/>
    <p:sldId id="2134805313" r:id="rId28"/>
    <p:sldId id="2134805314" r:id="rId29"/>
    <p:sldId id="2134805315" r:id="rId30"/>
    <p:sldId id="2134805316" r:id="rId31"/>
    <p:sldId id="2134805319" r:id="rId32"/>
    <p:sldId id="2134805317" r:id="rId33"/>
    <p:sldId id="2134805318" r:id="rId34"/>
    <p:sldId id="2134805320" r:id="rId35"/>
    <p:sldId id="2134805321" r:id="rId36"/>
    <p:sldId id="2134805322" r:id="rId37"/>
    <p:sldId id="2134805323" r:id="rId38"/>
    <p:sldId id="2134805327" r:id="rId39"/>
    <p:sldId id="2134805324" r:id="rId40"/>
    <p:sldId id="2134805325" r:id="rId41"/>
    <p:sldId id="2134805328" r:id="rId42"/>
    <p:sldId id="2134805329" r:id="rId43"/>
    <p:sldId id="2134805332" r:id="rId44"/>
    <p:sldId id="2134805331" r:id="rId45"/>
  </p:sldIdLst>
  <p:sldSz cx="12192000" cy="6858000"/>
  <p:notesSz cx="6797675" cy="9928225"/>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نمط ذو نسُق 2 - تمييز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نمط فاتح 3 - تميي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نمط متوسط 1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نمط متوسط 4 - تميي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نمط ذو نسُق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نمط ذو نسُق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نمط ذو نسُق 1 - تميي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نمط ذو نسُق 1 - تميي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F1AB2-1976-4502-BF36-3FF5EA218861}" styleName="نمط متوسط 4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27F97BB-C833-4FB7-BDE5-3F7075034690}" styleName="نمط ذو نسُق 2 - تمييز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نمط ذو نسُق 2 - تمييز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نمط فاتح 3 - تميي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5758FB7-9AC5-4552-8A53-C91805E547FA}" styleName="نمط ذو نسُق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نمط فاتح 3 - تميي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نمط فاتح 2 - تميي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نمط فاتح 1 - تميي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4C1A8A3-306A-4EB7-A6B1-4F7E0EB9C5D6}" styleName="نمط متوسط 3 - تميي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353" autoAdjust="0"/>
    <p:restoredTop sz="93189"/>
  </p:normalViewPr>
  <p:slideViewPr>
    <p:cSldViewPr snapToGrid="0" snapToObjects="1">
      <p:cViewPr varScale="1">
        <p:scale>
          <a:sx n="83" d="100"/>
          <a:sy n="83" d="100"/>
        </p:scale>
        <p:origin x="1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10.jpeg"/></Relationships>
</file>

<file path=ppt/diagrams/_rels/data2.xml.rels><?xml version="1.0" encoding="UTF-8" standalone="yes"?>
<Relationships xmlns="http://schemas.openxmlformats.org/package/2006/relationships"><Relationship Id="rId1" Type="http://schemas.openxmlformats.org/officeDocument/2006/relationships/image" Target="../media/image10.jpeg"/></Relationships>
</file>

<file path=ppt/diagrams/_rels/data8.xml.rels><?xml version="1.0" encoding="UTF-8" standalone="yes"?>
<Relationships xmlns="http://schemas.openxmlformats.org/package/2006/relationships"><Relationship Id="rId1" Type="http://schemas.openxmlformats.org/officeDocument/2006/relationships/image" Target="../media/image10.jpeg"/></Relationships>
</file>

<file path=ppt/diagrams/_rels/data16.xml.rels><?xml version="1.0" encoding="UTF-8" standalone="yes"?>
<Relationships xmlns="http://schemas.openxmlformats.org/package/2006/relationships"><Relationship Id="rId1" Type="http://schemas.openxmlformats.org/officeDocument/2006/relationships/image" Target="../media/image10.jpeg"/></Relationships>
</file>

<file path=ppt/diagrams/_rels/data17.xml.rels><?xml version="1.0" encoding="UTF-8" standalone="yes"?>
<Relationships xmlns="http://schemas.openxmlformats.org/package/2006/relationships"><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CA0C74-2DDA-4550-8C73-A8B6725AB45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ar-SA"/>
        </a:p>
      </dgm:t>
    </dgm:pt>
    <dgm:pt modelId="{E2EAA0B7-917B-4F5E-8F77-0A3D6AB81FA6}">
      <dgm:prSet phldrT="[نص]"/>
      <dgm:spPr>
        <a:xfrm>
          <a:off x="0" y="896112"/>
          <a:ext cx="5266944" cy="1645920"/>
        </a:xfrm>
        <a:prstGeom prst="rect">
          <a:avLst/>
        </a:prstGeom>
        <a:solidFill>
          <a:srgbClr val="CCFFCC">
            <a:alpha val="40000"/>
          </a:srgbClr>
        </a:solidFill>
        <a:ln w="38100" cap="flat" cmpd="sng" algn="ctr">
          <a:solidFill>
            <a:srgbClr val="00B050"/>
          </a:solidFill>
          <a:prstDash val="solid"/>
        </a:ln>
        <a:effectLst/>
      </dgm:spPr>
      <dgm:t>
        <a:bodyPr/>
        <a:lstStyle/>
        <a:p>
          <a:pPr rtl="1">
            <a:buNone/>
          </a:pPr>
          <a:r>
            <a:rPr lang="ar-YE" b="1" dirty="0">
              <a:solidFill>
                <a:sysClr val="windowText" lastClr="000000">
                  <a:hueOff val="0"/>
                  <a:satOff val="0"/>
                  <a:lumOff val="0"/>
                  <a:alphaOff val="0"/>
                </a:sysClr>
              </a:solidFill>
              <a:latin typeface="Calibri" panose="020F0502020204030204"/>
              <a:ea typeface="+mn-ea"/>
              <a:cs typeface="Arial" panose="020B0604020202020204" pitchFamily="34" charset="0"/>
            </a:rPr>
            <a:t>ثانياً:</a:t>
          </a:r>
        </a:p>
        <a:p>
          <a:pPr rtl="1">
            <a:buNone/>
          </a:pPr>
          <a:r>
            <a:rPr lang="ar-YE" b="1" dirty="0">
              <a:solidFill>
                <a:sysClr val="windowText" lastClr="000000">
                  <a:hueOff val="0"/>
                  <a:satOff val="0"/>
                  <a:lumOff val="0"/>
                  <a:alphaOff val="0"/>
                </a:sysClr>
              </a:solidFill>
              <a:latin typeface="Calibri" panose="020F0502020204030204"/>
              <a:ea typeface="+mn-ea"/>
              <a:cs typeface="Arial" panose="020B0604020202020204" pitchFamily="34" charset="0"/>
            </a:rPr>
            <a:t>التعريف بالجمعية</a:t>
          </a:r>
          <a:endParaRPr lang="ar-SA" b="1" dirty="0">
            <a:solidFill>
              <a:sysClr val="windowText" lastClr="000000">
                <a:hueOff val="0"/>
                <a:satOff val="0"/>
                <a:lumOff val="0"/>
                <a:alphaOff val="0"/>
              </a:sysClr>
            </a:solidFill>
            <a:latin typeface="Calibri" panose="020F0502020204030204"/>
            <a:ea typeface="+mn-ea"/>
            <a:cs typeface="Arial" panose="020B0604020202020204" pitchFamily="34" charset="0"/>
          </a:endParaRPr>
        </a:p>
      </dgm:t>
    </dgm:pt>
    <dgm:pt modelId="{F8C39402-389B-44CC-B098-A3B6D7876F33}" type="parTrans" cxnId="{D08A5C72-3299-4F53-B6D2-D55A9280E860}">
      <dgm:prSet/>
      <dgm:spPr/>
      <dgm:t>
        <a:bodyPr/>
        <a:lstStyle/>
        <a:p>
          <a:pPr rtl="1"/>
          <a:endParaRPr lang="ar-SA"/>
        </a:p>
      </dgm:t>
    </dgm:pt>
    <dgm:pt modelId="{F3B66201-70CF-4D33-B2A9-71CBD50DF201}" type="sibTrans" cxnId="{D08A5C72-3299-4F53-B6D2-D55A9280E860}">
      <dgm:prSet/>
      <dgm:spPr/>
      <dgm:t>
        <a:bodyPr/>
        <a:lstStyle/>
        <a:p>
          <a:pPr rtl="1"/>
          <a:endParaRPr lang="ar-SA"/>
        </a:p>
      </dgm:t>
    </dgm:pt>
    <dgm:pt modelId="{22FB6963-C13B-42A6-91F0-A8E7E9165254}" type="pres">
      <dgm:prSet presAssocID="{09CA0C74-2DDA-4550-8C73-A8B6725AB450}" presName="Name0" presStyleCnt="0">
        <dgm:presLayoutVars>
          <dgm:dir val="rev"/>
          <dgm:resizeHandles val="exact"/>
        </dgm:presLayoutVars>
      </dgm:prSet>
      <dgm:spPr/>
      <dgm:t>
        <a:bodyPr/>
        <a:lstStyle/>
        <a:p>
          <a:pPr rtl="1"/>
          <a:endParaRPr lang="ar-SA"/>
        </a:p>
      </dgm:t>
    </dgm:pt>
    <dgm:pt modelId="{B94EBDBC-49F3-427B-90A9-A0E4A2E87E0B}" type="pres">
      <dgm:prSet presAssocID="{E2EAA0B7-917B-4F5E-8F77-0A3D6AB81FA6}" presName="composite" presStyleCnt="0"/>
      <dgm:spPr/>
    </dgm:pt>
    <dgm:pt modelId="{599808DC-76C5-47FD-80AE-E0FB7B3D2DE7}" type="pres">
      <dgm:prSet presAssocID="{E2EAA0B7-917B-4F5E-8F77-0A3D6AB81FA6}" presName="rect1" presStyleLbl="trAlignAcc1" presStyleIdx="0" presStyleCnt="1" custScaleY="166347" custLinFactNeighborX="-27048" custLinFactNeighborY="-45622">
        <dgm:presLayoutVars>
          <dgm:bulletEnabled val="1"/>
        </dgm:presLayoutVars>
      </dgm:prSet>
      <dgm:spPr/>
      <dgm:t>
        <a:bodyPr/>
        <a:lstStyle/>
        <a:p>
          <a:pPr rtl="1"/>
          <a:endParaRPr lang="ar-SA"/>
        </a:p>
      </dgm:t>
    </dgm:pt>
    <dgm:pt modelId="{601ACBE7-3484-4DD8-B2C9-94CA88E9CDAD}" type="pres">
      <dgm:prSet presAssocID="{E2EAA0B7-917B-4F5E-8F77-0A3D6AB81FA6}" presName="rect2" presStyleLbl="fgImgPlace1" presStyleIdx="0" presStyleCnt="1"/>
      <dgm:spPr>
        <a:xfrm>
          <a:off x="4334256" y="658368"/>
          <a:ext cx="1152144" cy="172821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dgm:spPr>
    </dgm:pt>
  </dgm:ptLst>
  <dgm:cxnLst>
    <dgm:cxn modelId="{D08A5C72-3299-4F53-B6D2-D55A9280E860}" srcId="{09CA0C74-2DDA-4550-8C73-A8B6725AB450}" destId="{E2EAA0B7-917B-4F5E-8F77-0A3D6AB81FA6}" srcOrd="0" destOrd="0" parTransId="{F8C39402-389B-44CC-B098-A3B6D7876F33}" sibTransId="{F3B66201-70CF-4D33-B2A9-71CBD50DF201}"/>
    <dgm:cxn modelId="{56F2C9D7-7099-42B4-98C5-11945862A146}" type="presOf" srcId="{09CA0C74-2DDA-4550-8C73-A8B6725AB450}" destId="{22FB6963-C13B-42A6-91F0-A8E7E9165254}" srcOrd="0" destOrd="0" presId="urn:microsoft.com/office/officeart/2008/layout/PictureStrips"/>
    <dgm:cxn modelId="{D0CB0DBA-7AAC-4213-9DD9-4F3428DE3E73}" type="presOf" srcId="{E2EAA0B7-917B-4F5E-8F77-0A3D6AB81FA6}" destId="{599808DC-76C5-47FD-80AE-E0FB7B3D2DE7}" srcOrd="0" destOrd="0" presId="urn:microsoft.com/office/officeart/2008/layout/PictureStrips"/>
    <dgm:cxn modelId="{2D1E211D-A71C-45F4-AA13-B809FBC409F5}" type="presParOf" srcId="{22FB6963-C13B-42A6-91F0-A8E7E9165254}" destId="{B94EBDBC-49F3-427B-90A9-A0E4A2E87E0B}" srcOrd="0" destOrd="0" presId="urn:microsoft.com/office/officeart/2008/layout/PictureStrips"/>
    <dgm:cxn modelId="{4D791B42-2D01-45FF-9D59-E069C01BB983}" type="presParOf" srcId="{B94EBDBC-49F3-427B-90A9-A0E4A2E87E0B}" destId="{599808DC-76C5-47FD-80AE-E0FB7B3D2DE7}" srcOrd="0" destOrd="0" presId="urn:microsoft.com/office/officeart/2008/layout/PictureStrips"/>
    <dgm:cxn modelId="{2833E00D-583D-44DE-BE64-5D1F7361E076}" type="presParOf" srcId="{B94EBDBC-49F3-427B-90A9-A0E4A2E87E0B}" destId="{601ACBE7-3484-4DD8-B2C9-94CA88E9CDA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A8E178-A40F-42F8-B3C9-0F2EDFDDF6EC}" type="doc">
      <dgm:prSet loTypeId="urn:microsoft.com/office/officeart/2008/layout/PictureStrips" loCatId="picture" qsTypeId="urn:microsoft.com/office/officeart/2005/8/quickstyle/simple1" qsCatId="simple" csTypeId="urn:microsoft.com/office/officeart/2005/8/colors/accent1_1" csCatId="accent1" phldr="1"/>
      <dgm:spPr/>
      <dgm:t>
        <a:bodyPr/>
        <a:lstStyle/>
        <a:p>
          <a:pPr rtl="1"/>
          <a:endParaRPr lang="ar-SA"/>
        </a:p>
      </dgm:t>
    </dgm:pt>
    <dgm:pt modelId="{220C6A32-61B5-423D-B379-5F36BEB7AD99}">
      <dgm:prSet/>
      <dgm:spPr/>
      <dgm:t>
        <a:bodyPr/>
        <a:lstStyle/>
        <a:p>
          <a:pPr rtl="1"/>
          <a:r>
            <a:rPr lang="ar-YE" b="1"/>
            <a:t>تأهيل الطاقات الشابة للعمل في المجال الرياضي.</a:t>
          </a:r>
          <a:endParaRPr lang="ar-SA" b="1"/>
        </a:p>
      </dgm:t>
    </dgm:pt>
    <dgm:pt modelId="{3007A921-58E9-4461-8AA0-E125D934AE26}" type="parTrans" cxnId="{4B604C16-AF1E-45B8-B6DC-133A248F783F}">
      <dgm:prSet/>
      <dgm:spPr/>
      <dgm:t>
        <a:bodyPr/>
        <a:lstStyle/>
        <a:p>
          <a:pPr rtl="1"/>
          <a:endParaRPr lang="ar-SA"/>
        </a:p>
      </dgm:t>
    </dgm:pt>
    <dgm:pt modelId="{C1737AFB-5ACC-462D-9BF1-1C2237176690}" type="sibTrans" cxnId="{4B604C16-AF1E-45B8-B6DC-133A248F783F}">
      <dgm:prSet/>
      <dgm:spPr/>
      <dgm:t>
        <a:bodyPr/>
        <a:lstStyle/>
        <a:p>
          <a:pPr rtl="1"/>
          <a:endParaRPr lang="ar-SA"/>
        </a:p>
      </dgm:t>
    </dgm:pt>
    <dgm:pt modelId="{4DD25692-F4DF-4FBA-9C24-468A8DFF3EB8}">
      <dgm:prSet/>
      <dgm:spPr/>
      <dgm:t>
        <a:bodyPr/>
        <a:lstStyle/>
        <a:p>
          <a:pPr rtl="1"/>
          <a:r>
            <a:rPr lang="ar-YE" b="1"/>
            <a:t>تهيئة بيئة مناسبة للرياضات المتنوعة.</a:t>
          </a:r>
          <a:endParaRPr lang="ar-SA" b="1"/>
        </a:p>
      </dgm:t>
    </dgm:pt>
    <dgm:pt modelId="{533F30AC-2894-46DD-833E-094B05725834}" type="parTrans" cxnId="{08DA58EB-B0FB-4D01-9779-26F8423C15BE}">
      <dgm:prSet/>
      <dgm:spPr/>
      <dgm:t>
        <a:bodyPr/>
        <a:lstStyle/>
        <a:p>
          <a:pPr rtl="1"/>
          <a:endParaRPr lang="ar-SA"/>
        </a:p>
      </dgm:t>
    </dgm:pt>
    <dgm:pt modelId="{A0DA857F-40B2-4510-8D01-2F675A6BAA07}" type="sibTrans" cxnId="{08DA58EB-B0FB-4D01-9779-26F8423C15BE}">
      <dgm:prSet/>
      <dgm:spPr/>
      <dgm:t>
        <a:bodyPr/>
        <a:lstStyle/>
        <a:p>
          <a:pPr rtl="1"/>
          <a:endParaRPr lang="ar-SA"/>
        </a:p>
      </dgm:t>
    </dgm:pt>
    <dgm:pt modelId="{DBA3D6FD-2C91-49FD-9FFC-AC060F70F823}">
      <dgm:prSet/>
      <dgm:spPr/>
      <dgm:t>
        <a:bodyPr/>
        <a:lstStyle/>
        <a:p>
          <a:pPr rtl="1"/>
          <a:r>
            <a:rPr lang="ar-YE" b="1"/>
            <a:t>المساهمة في انشاء مراكز او اكاديمية رياضية.</a:t>
          </a:r>
          <a:endParaRPr lang="ar-SA" b="1"/>
        </a:p>
      </dgm:t>
    </dgm:pt>
    <dgm:pt modelId="{C577180E-7C03-4C27-9018-2570198CBF8C}" type="parTrans" cxnId="{F9E311B5-F147-4475-AF1A-087032F9AACC}">
      <dgm:prSet/>
      <dgm:spPr/>
      <dgm:t>
        <a:bodyPr/>
        <a:lstStyle/>
        <a:p>
          <a:pPr rtl="1"/>
          <a:endParaRPr lang="ar-SA"/>
        </a:p>
      </dgm:t>
    </dgm:pt>
    <dgm:pt modelId="{82733762-5C05-4CF0-8FB6-0E729776444C}" type="sibTrans" cxnId="{F9E311B5-F147-4475-AF1A-087032F9AACC}">
      <dgm:prSet/>
      <dgm:spPr/>
      <dgm:t>
        <a:bodyPr/>
        <a:lstStyle/>
        <a:p>
          <a:pPr rtl="1"/>
          <a:endParaRPr lang="ar-SA"/>
        </a:p>
      </dgm:t>
    </dgm:pt>
    <dgm:pt modelId="{0FDAC0A6-0D15-4141-9195-9A0439396D85}">
      <dgm:prSet/>
      <dgm:spPr/>
      <dgm:t>
        <a:bodyPr/>
        <a:lstStyle/>
        <a:p>
          <a:pPr rtl="1"/>
          <a:r>
            <a:rPr lang="ar-YE" b="1">
              <a:latin typeface="Calibri"/>
              <a:ea typeface="+mn-ea"/>
              <a:cs typeface="Arial" panose="020B0604020202020204" pitchFamily="34" charset="0"/>
            </a:rPr>
            <a:t>تشجيع ورعاية الرياضية النسائية وتمكين المرأة في المجال الرياضي </a:t>
          </a:r>
          <a:r>
            <a:rPr lang="ar-SA" b="1">
              <a:latin typeface="Calibri"/>
              <a:ea typeface="+mn-ea"/>
              <a:cs typeface="Arial" panose="020B0604020202020204" pitchFamily="34" charset="0"/>
            </a:rPr>
            <a:t>.</a:t>
          </a:r>
          <a:endParaRPr lang="ar-SA" b="1"/>
        </a:p>
      </dgm:t>
    </dgm:pt>
    <dgm:pt modelId="{AE21A578-7282-4362-AD99-8DF68FF49560}" type="parTrans" cxnId="{16B1DE5B-DE07-4797-B803-D69EB0E2C85E}">
      <dgm:prSet/>
      <dgm:spPr/>
      <dgm:t>
        <a:bodyPr/>
        <a:lstStyle/>
        <a:p>
          <a:pPr rtl="1"/>
          <a:endParaRPr lang="ar-SA"/>
        </a:p>
      </dgm:t>
    </dgm:pt>
    <dgm:pt modelId="{766A577D-CCFE-49E8-A558-73F9956731DD}" type="sibTrans" cxnId="{16B1DE5B-DE07-4797-B803-D69EB0E2C85E}">
      <dgm:prSet/>
      <dgm:spPr/>
      <dgm:t>
        <a:bodyPr/>
        <a:lstStyle/>
        <a:p>
          <a:pPr rtl="1"/>
          <a:endParaRPr lang="ar-SA"/>
        </a:p>
      </dgm:t>
    </dgm:pt>
    <dgm:pt modelId="{4B87DF89-422C-4CEB-BD04-23B580D5BC20}">
      <dgm:prSet/>
      <dgm:spPr/>
      <dgm:t>
        <a:bodyPr/>
        <a:lstStyle/>
        <a:p>
          <a:pPr rtl="1"/>
          <a:r>
            <a:rPr lang="ar-YE" b="1">
              <a:latin typeface="Calibri"/>
              <a:ea typeface="+mn-ea"/>
              <a:cs typeface="Arial" panose="020B0604020202020204" pitchFamily="34" charset="0"/>
            </a:rPr>
            <a:t>التأهيل والتدريب في المجال الرياضي.</a:t>
          </a:r>
          <a:endParaRPr lang="ar-SA" b="1" dirty="0"/>
        </a:p>
      </dgm:t>
    </dgm:pt>
    <dgm:pt modelId="{719277AC-F7B7-4E02-B5F1-B7B7218B306E}" type="parTrans" cxnId="{6ABBCF20-ACC5-44F9-A135-6A2C3DFA41FC}">
      <dgm:prSet/>
      <dgm:spPr/>
      <dgm:t>
        <a:bodyPr/>
        <a:lstStyle/>
        <a:p>
          <a:pPr rtl="1"/>
          <a:endParaRPr lang="ar-SA"/>
        </a:p>
      </dgm:t>
    </dgm:pt>
    <dgm:pt modelId="{DDACCFE9-5E54-4851-9377-6E28262391CE}" type="sibTrans" cxnId="{6ABBCF20-ACC5-44F9-A135-6A2C3DFA41FC}">
      <dgm:prSet/>
      <dgm:spPr/>
      <dgm:t>
        <a:bodyPr/>
        <a:lstStyle/>
        <a:p>
          <a:pPr rtl="1"/>
          <a:endParaRPr lang="ar-SA"/>
        </a:p>
      </dgm:t>
    </dgm:pt>
    <dgm:pt modelId="{8906769B-6FCB-408F-842D-6B7C89925CA0}">
      <dgm:prSet/>
      <dgm:spPr/>
      <dgm:t>
        <a:bodyPr/>
        <a:lstStyle/>
        <a:p>
          <a:pPr rtl="1"/>
          <a:r>
            <a:rPr lang="ar-YE" b="1">
              <a:latin typeface="Calibri"/>
              <a:ea typeface="+mn-ea"/>
              <a:cs typeface="Arial" panose="020B0604020202020204" pitchFamily="34" charset="0"/>
            </a:rPr>
            <a:t>التوعية بأهمية ممارسة الأنشطة الرياضية لدى المجتمع .</a:t>
          </a:r>
          <a:endParaRPr lang="ar-SA" b="1"/>
        </a:p>
      </dgm:t>
    </dgm:pt>
    <dgm:pt modelId="{2516A1DD-9F35-4743-80A6-2BEC331C71D9}" type="parTrans" cxnId="{59CB6E86-6691-4098-AEC8-0F1A05C0281A}">
      <dgm:prSet/>
      <dgm:spPr/>
      <dgm:t>
        <a:bodyPr/>
        <a:lstStyle/>
        <a:p>
          <a:pPr rtl="1"/>
          <a:endParaRPr lang="ar-SA"/>
        </a:p>
      </dgm:t>
    </dgm:pt>
    <dgm:pt modelId="{A80597D7-9610-4123-A211-73732A0C7971}" type="sibTrans" cxnId="{59CB6E86-6691-4098-AEC8-0F1A05C0281A}">
      <dgm:prSet/>
      <dgm:spPr/>
      <dgm:t>
        <a:bodyPr/>
        <a:lstStyle/>
        <a:p>
          <a:pPr rtl="1"/>
          <a:endParaRPr lang="ar-SA"/>
        </a:p>
      </dgm:t>
    </dgm:pt>
    <dgm:pt modelId="{76B19D8A-C2BC-4178-A795-03AC5F373921}">
      <dgm:prSet/>
      <dgm:spPr/>
      <dgm:t>
        <a:bodyPr/>
        <a:lstStyle/>
        <a:p>
          <a:pPr rtl="1"/>
          <a:r>
            <a:rPr lang="ar-YE" b="1" dirty="0">
              <a:latin typeface="Calibri"/>
              <a:ea typeface="+mn-ea"/>
              <a:cs typeface="Arial" panose="020B0604020202020204" pitchFamily="34" charset="0"/>
            </a:rPr>
            <a:t>ممارسة الرياضة في أماكنها المخصصة الطبيعية .</a:t>
          </a:r>
          <a:endParaRPr lang="ar-SA" b="1" dirty="0"/>
        </a:p>
      </dgm:t>
    </dgm:pt>
    <dgm:pt modelId="{AD802230-BEB0-442C-B20E-00F9D3526F24}" type="parTrans" cxnId="{BDE88082-4812-45F0-ACD7-00F6977F0FE6}">
      <dgm:prSet/>
      <dgm:spPr/>
      <dgm:t>
        <a:bodyPr/>
        <a:lstStyle/>
        <a:p>
          <a:pPr rtl="1"/>
          <a:endParaRPr lang="ar-SA"/>
        </a:p>
      </dgm:t>
    </dgm:pt>
    <dgm:pt modelId="{2FD2B054-04FB-497C-8DC4-FA8FC675E3ED}" type="sibTrans" cxnId="{BDE88082-4812-45F0-ACD7-00F6977F0FE6}">
      <dgm:prSet/>
      <dgm:spPr/>
      <dgm:t>
        <a:bodyPr/>
        <a:lstStyle/>
        <a:p>
          <a:pPr rtl="1"/>
          <a:endParaRPr lang="ar-SA"/>
        </a:p>
      </dgm:t>
    </dgm:pt>
    <dgm:pt modelId="{DF1B7169-EACA-47E6-8B0E-B30605D613C5}" type="pres">
      <dgm:prSet presAssocID="{6DA8E178-A40F-42F8-B3C9-0F2EDFDDF6EC}" presName="Name0" presStyleCnt="0">
        <dgm:presLayoutVars>
          <dgm:dir val="rev"/>
          <dgm:resizeHandles val="exact"/>
        </dgm:presLayoutVars>
      </dgm:prSet>
      <dgm:spPr/>
      <dgm:t>
        <a:bodyPr/>
        <a:lstStyle/>
        <a:p>
          <a:pPr rtl="1"/>
          <a:endParaRPr lang="ar-SA"/>
        </a:p>
      </dgm:t>
    </dgm:pt>
    <dgm:pt modelId="{B1562BC4-5C58-4E41-B3CF-BC3C74DD344A}" type="pres">
      <dgm:prSet presAssocID="{76B19D8A-C2BC-4178-A795-03AC5F373921}" presName="composite" presStyleCnt="0"/>
      <dgm:spPr/>
    </dgm:pt>
    <dgm:pt modelId="{D0710EBE-E8F1-4CCC-BC6C-C96FD088D3D5}" type="pres">
      <dgm:prSet presAssocID="{76B19D8A-C2BC-4178-A795-03AC5F373921}" presName="rect1" presStyleLbl="trAlignAcc1" presStyleIdx="0" presStyleCnt="7">
        <dgm:presLayoutVars>
          <dgm:bulletEnabled val="1"/>
        </dgm:presLayoutVars>
      </dgm:prSet>
      <dgm:spPr/>
      <dgm:t>
        <a:bodyPr/>
        <a:lstStyle/>
        <a:p>
          <a:pPr rtl="1"/>
          <a:endParaRPr lang="ar-SA"/>
        </a:p>
      </dgm:t>
    </dgm:pt>
    <dgm:pt modelId="{3143970B-C293-4065-AB4F-4524574DA0AF}" type="pres">
      <dgm:prSet presAssocID="{76B19D8A-C2BC-4178-A795-03AC5F373921}" presName="rect2" presStyleLbl="fgImgPlace1" presStyleIdx="0"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44D0F356-1F1B-42F6-9059-DC21B13F2140}" type="pres">
      <dgm:prSet presAssocID="{2FD2B054-04FB-497C-8DC4-FA8FC675E3ED}" presName="sibTrans" presStyleCnt="0"/>
      <dgm:spPr/>
    </dgm:pt>
    <dgm:pt modelId="{AA0FC0DC-DD29-4CEE-9FEE-5AFD292D1EA2}" type="pres">
      <dgm:prSet presAssocID="{8906769B-6FCB-408F-842D-6B7C89925CA0}" presName="composite" presStyleCnt="0"/>
      <dgm:spPr/>
    </dgm:pt>
    <dgm:pt modelId="{022E49BC-9AC2-4784-A20B-DC733F06E2E1}" type="pres">
      <dgm:prSet presAssocID="{8906769B-6FCB-408F-842D-6B7C89925CA0}" presName="rect1" presStyleLbl="trAlignAcc1" presStyleIdx="1" presStyleCnt="7">
        <dgm:presLayoutVars>
          <dgm:bulletEnabled val="1"/>
        </dgm:presLayoutVars>
      </dgm:prSet>
      <dgm:spPr/>
      <dgm:t>
        <a:bodyPr/>
        <a:lstStyle/>
        <a:p>
          <a:pPr rtl="1"/>
          <a:endParaRPr lang="ar-SA"/>
        </a:p>
      </dgm:t>
    </dgm:pt>
    <dgm:pt modelId="{B6EB2670-7058-4A28-897A-9EB1DBFA75DD}" type="pres">
      <dgm:prSet presAssocID="{8906769B-6FCB-408F-842D-6B7C89925CA0}" presName="rect2" presStyleLbl="fgImgPlace1" presStyleIdx="1"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E4A0144B-2712-415D-BFEB-94D1A2927323}" type="pres">
      <dgm:prSet presAssocID="{A80597D7-9610-4123-A211-73732A0C7971}" presName="sibTrans" presStyleCnt="0"/>
      <dgm:spPr/>
    </dgm:pt>
    <dgm:pt modelId="{98891D86-F48E-4E14-8D30-CF9C9A5E2CD9}" type="pres">
      <dgm:prSet presAssocID="{4B87DF89-422C-4CEB-BD04-23B580D5BC20}" presName="composite" presStyleCnt="0"/>
      <dgm:spPr/>
    </dgm:pt>
    <dgm:pt modelId="{13AC56ED-EEE5-42D7-9F96-41224B3FD8DA}" type="pres">
      <dgm:prSet presAssocID="{4B87DF89-422C-4CEB-BD04-23B580D5BC20}" presName="rect1" presStyleLbl="trAlignAcc1" presStyleIdx="2" presStyleCnt="7">
        <dgm:presLayoutVars>
          <dgm:bulletEnabled val="1"/>
        </dgm:presLayoutVars>
      </dgm:prSet>
      <dgm:spPr/>
      <dgm:t>
        <a:bodyPr/>
        <a:lstStyle/>
        <a:p>
          <a:pPr rtl="1"/>
          <a:endParaRPr lang="ar-SA"/>
        </a:p>
      </dgm:t>
    </dgm:pt>
    <dgm:pt modelId="{07F7FE22-E8AE-42C3-8523-9DE65CCEF2C4}" type="pres">
      <dgm:prSet presAssocID="{4B87DF89-422C-4CEB-BD04-23B580D5BC20}" presName="rect2" presStyleLbl="fgImgPlace1" presStyleIdx="2"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225A8520-3CA5-4608-A6F1-2B9BE6A0313B}" type="pres">
      <dgm:prSet presAssocID="{DDACCFE9-5E54-4851-9377-6E28262391CE}" presName="sibTrans" presStyleCnt="0"/>
      <dgm:spPr/>
    </dgm:pt>
    <dgm:pt modelId="{C05C87E0-3578-4D4F-A5FD-924730B6F351}" type="pres">
      <dgm:prSet presAssocID="{0FDAC0A6-0D15-4141-9195-9A0439396D85}" presName="composite" presStyleCnt="0"/>
      <dgm:spPr/>
    </dgm:pt>
    <dgm:pt modelId="{E3B4A408-D603-4326-A08C-8F5315663CF0}" type="pres">
      <dgm:prSet presAssocID="{0FDAC0A6-0D15-4141-9195-9A0439396D85}" presName="rect1" presStyleLbl="trAlignAcc1" presStyleIdx="3" presStyleCnt="7">
        <dgm:presLayoutVars>
          <dgm:bulletEnabled val="1"/>
        </dgm:presLayoutVars>
      </dgm:prSet>
      <dgm:spPr/>
      <dgm:t>
        <a:bodyPr/>
        <a:lstStyle/>
        <a:p>
          <a:pPr rtl="1"/>
          <a:endParaRPr lang="ar-SA"/>
        </a:p>
      </dgm:t>
    </dgm:pt>
    <dgm:pt modelId="{402C9F16-35D7-4293-AD11-CBEDA470E59F}" type="pres">
      <dgm:prSet presAssocID="{0FDAC0A6-0D15-4141-9195-9A0439396D85}" presName="rect2" presStyleLbl="fgImgPlace1" presStyleIdx="3"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6D661B2E-631C-4673-8A35-AE3856FF4C91}" type="pres">
      <dgm:prSet presAssocID="{766A577D-CCFE-49E8-A558-73F9956731DD}" presName="sibTrans" presStyleCnt="0"/>
      <dgm:spPr/>
    </dgm:pt>
    <dgm:pt modelId="{1BC5B18E-8865-451E-9F17-A896F3EAAE83}" type="pres">
      <dgm:prSet presAssocID="{220C6A32-61B5-423D-B379-5F36BEB7AD99}" presName="composite" presStyleCnt="0"/>
      <dgm:spPr/>
    </dgm:pt>
    <dgm:pt modelId="{9F36E8F3-566B-4FD1-AC2E-D0212D33A1D1}" type="pres">
      <dgm:prSet presAssocID="{220C6A32-61B5-423D-B379-5F36BEB7AD99}" presName="rect1" presStyleLbl="trAlignAcc1" presStyleIdx="4" presStyleCnt="7">
        <dgm:presLayoutVars>
          <dgm:bulletEnabled val="1"/>
        </dgm:presLayoutVars>
      </dgm:prSet>
      <dgm:spPr/>
      <dgm:t>
        <a:bodyPr/>
        <a:lstStyle/>
        <a:p>
          <a:pPr rtl="1"/>
          <a:endParaRPr lang="ar-SA"/>
        </a:p>
      </dgm:t>
    </dgm:pt>
    <dgm:pt modelId="{B0F600CF-078A-4CE9-A3A6-F28654528B44}" type="pres">
      <dgm:prSet presAssocID="{220C6A32-61B5-423D-B379-5F36BEB7AD99}" presName="rect2" presStyleLbl="fgImgPlace1" presStyleIdx="4"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99E8BB88-3183-437F-BE5B-6FC6E4EB7420}" type="pres">
      <dgm:prSet presAssocID="{C1737AFB-5ACC-462D-9BF1-1C2237176690}" presName="sibTrans" presStyleCnt="0"/>
      <dgm:spPr/>
    </dgm:pt>
    <dgm:pt modelId="{265A9080-73D3-4B68-A385-1E66CFE27480}" type="pres">
      <dgm:prSet presAssocID="{4DD25692-F4DF-4FBA-9C24-468A8DFF3EB8}" presName="composite" presStyleCnt="0"/>
      <dgm:spPr/>
    </dgm:pt>
    <dgm:pt modelId="{B89079A8-A18F-4197-A10C-04089AE56B0C}" type="pres">
      <dgm:prSet presAssocID="{4DD25692-F4DF-4FBA-9C24-468A8DFF3EB8}" presName="rect1" presStyleLbl="trAlignAcc1" presStyleIdx="5" presStyleCnt="7">
        <dgm:presLayoutVars>
          <dgm:bulletEnabled val="1"/>
        </dgm:presLayoutVars>
      </dgm:prSet>
      <dgm:spPr/>
      <dgm:t>
        <a:bodyPr/>
        <a:lstStyle/>
        <a:p>
          <a:pPr rtl="1"/>
          <a:endParaRPr lang="ar-SA"/>
        </a:p>
      </dgm:t>
    </dgm:pt>
    <dgm:pt modelId="{361108D5-0BB4-49F5-9675-4D5A0F57DC8B}" type="pres">
      <dgm:prSet presAssocID="{4DD25692-F4DF-4FBA-9C24-468A8DFF3EB8}" presName="rect2" presStyleLbl="fgImgPlace1" presStyleIdx="5"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C566C053-F912-4EE2-AB17-BB8B2958D6BE}" type="pres">
      <dgm:prSet presAssocID="{A0DA857F-40B2-4510-8D01-2F675A6BAA07}" presName="sibTrans" presStyleCnt="0"/>
      <dgm:spPr/>
    </dgm:pt>
    <dgm:pt modelId="{C7A5ADED-F13F-47A8-A10B-2DF67067AEE9}" type="pres">
      <dgm:prSet presAssocID="{DBA3D6FD-2C91-49FD-9FFC-AC060F70F823}" presName="composite" presStyleCnt="0"/>
      <dgm:spPr/>
    </dgm:pt>
    <dgm:pt modelId="{757402E5-CC24-40AE-8CA1-ED35AFD0158E}" type="pres">
      <dgm:prSet presAssocID="{DBA3D6FD-2C91-49FD-9FFC-AC060F70F823}" presName="rect1" presStyleLbl="trAlignAcc1" presStyleIdx="6" presStyleCnt="7">
        <dgm:presLayoutVars>
          <dgm:bulletEnabled val="1"/>
        </dgm:presLayoutVars>
      </dgm:prSet>
      <dgm:spPr/>
      <dgm:t>
        <a:bodyPr/>
        <a:lstStyle/>
        <a:p>
          <a:pPr rtl="1"/>
          <a:endParaRPr lang="ar-SA"/>
        </a:p>
      </dgm:t>
    </dgm:pt>
    <dgm:pt modelId="{9CDFA465-C298-43E1-B3ED-900DB6432357}" type="pres">
      <dgm:prSet presAssocID="{DBA3D6FD-2C91-49FD-9FFC-AC060F70F823}" presName="rect2" presStyleLbl="fgImgPlace1" presStyleIdx="6"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Lst>
  <dgm:cxnLst>
    <dgm:cxn modelId="{AB5C2A4B-D97E-4A13-862B-4F489BC646B2}" type="presOf" srcId="{6DA8E178-A40F-42F8-B3C9-0F2EDFDDF6EC}" destId="{DF1B7169-EACA-47E6-8B0E-B30605D613C5}" srcOrd="0" destOrd="0" presId="urn:microsoft.com/office/officeart/2008/layout/PictureStrips"/>
    <dgm:cxn modelId="{16B1DE5B-DE07-4797-B803-D69EB0E2C85E}" srcId="{6DA8E178-A40F-42F8-B3C9-0F2EDFDDF6EC}" destId="{0FDAC0A6-0D15-4141-9195-9A0439396D85}" srcOrd="3" destOrd="0" parTransId="{AE21A578-7282-4362-AD99-8DF68FF49560}" sibTransId="{766A577D-CCFE-49E8-A558-73F9956731DD}"/>
    <dgm:cxn modelId="{9C7B1277-DAF8-46EB-9CC3-7C522831A13E}" type="presOf" srcId="{DBA3D6FD-2C91-49FD-9FFC-AC060F70F823}" destId="{757402E5-CC24-40AE-8CA1-ED35AFD0158E}" srcOrd="0" destOrd="0" presId="urn:microsoft.com/office/officeart/2008/layout/PictureStrips"/>
    <dgm:cxn modelId="{6ABBCF20-ACC5-44F9-A135-6A2C3DFA41FC}" srcId="{6DA8E178-A40F-42F8-B3C9-0F2EDFDDF6EC}" destId="{4B87DF89-422C-4CEB-BD04-23B580D5BC20}" srcOrd="2" destOrd="0" parTransId="{719277AC-F7B7-4E02-B5F1-B7B7218B306E}" sibTransId="{DDACCFE9-5E54-4851-9377-6E28262391CE}"/>
    <dgm:cxn modelId="{B7DA40CA-0EED-47AD-9C80-3AE172E97F27}" type="presOf" srcId="{220C6A32-61B5-423D-B379-5F36BEB7AD99}" destId="{9F36E8F3-566B-4FD1-AC2E-D0212D33A1D1}" srcOrd="0" destOrd="0" presId="urn:microsoft.com/office/officeart/2008/layout/PictureStrips"/>
    <dgm:cxn modelId="{39934C25-C423-4FB8-A715-93D2FDD48B63}" type="presOf" srcId="{8906769B-6FCB-408F-842D-6B7C89925CA0}" destId="{022E49BC-9AC2-4784-A20B-DC733F06E2E1}" srcOrd="0" destOrd="0" presId="urn:microsoft.com/office/officeart/2008/layout/PictureStrips"/>
    <dgm:cxn modelId="{08DA58EB-B0FB-4D01-9779-26F8423C15BE}" srcId="{6DA8E178-A40F-42F8-B3C9-0F2EDFDDF6EC}" destId="{4DD25692-F4DF-4FBA-9C24-468A8DFF3EB8}" srcOrd="5" destOrd="0" parTransId="{533F30AC-2894-46DD-833E-094B05725834}" sibTransId="{A0DA857F-40B2-4510-8D01-2F675A6BAA07}"/>
    <dgm:cxn modelId="{BDE88082-4812-45F0-ACD7-00F6977F0FE6}" srcId="{6DA8E178-A40F-42F8-B3C9-0F2EDFDDF6EC}" destId="{76B19D8A-C2BC-4178-A795-03AC5F373921}" srcOrd="0" destOrd="0" parTransId="{AD802230-BEB0-442C-B20E-00F9D3526F24}" sibTransId="{2FD2B054-04FB-497C-8DC4-FA8FC675E3ED}"/>
    <dgm:cxn modelId="{E7786267-A543-4A3C-9D1A-161C1D850486}" type="presOf" srcId="{0FDAC0A6-0D15-4141-9195-9A0439396D85}" destId="{E3B4A408-D603-4326-A08C-8F5315663CF0}" srcOrd="0" destOrd="0" presId="urn:microsoft.com/office/officeart/2008/layout/PictureStrips"/>
    <dgm:cxn modelId="{4B604C16-AF1E-45B8-B6DC-133A248F783F}" srcId="{6DA8E178-A40F-42F8-B3C9-0F2EDFDDF6EC}" destId="{220C6A32-61B5-423D-B379-5F36BEB7AD99}" srcOrd="4" destOrd="0" parTransId="{3007A921-58E9-4461-8AA0-E125D934AE26}" sibTransId="{C1737AFB-5ACC-462D-9BF1-1C2237176690}"/>
    <dgm:cxn modelId="{59CB6E86-6691-4098-AEC8-0F1A05C0281A}" srcId="{6DA8E178-A40F-42F8-B3C9-0F2EDFDDF6EC}" destId="{8906769B-6FCB-408F-842D-6B7C89925CA0}" srcOrd="1" destOrd="0" parTransId="{2516A1DD-9F35-4743-80A6-2BEC331C71D9}" sibTransId="{A80597D7-9610-4123-A211-73732A0C7971}"/>
    <dgm:cxn modelId="{F9E311B5-F147-4475-AF1A-087032F9AACC}" srcId="{6DA8E178-A40F-42F8-B3C9-0F2EDFDDF6EC}" destId="{DBA3D6FD-2C91-49FD-9FFC-AC060F70F823}" srcOrd="6" destOrd="0" parTransId="{C577180E-7C03-4C27-9018-2570198CBF8C}" sibTransId="{82733762-5C05-4CF0-8FB6-0E729776444C}"/>
    <dgm:cxn modelId="{A480B03F-3CD5-430D-9C14-7FAD72693551}" type="presOf" srcId="{4DD25692-F4DF-4FBA-9C24-468A8DFF3EB8}" destId="{B89079A8-A18F-4197-A10C-04089AE56B0C}" srcOrd="0" destOrd="0" presId="urn:microsoft.com/office/officeart/2008/layout/PictureStrips"/>
    <dgm:cxn modelId="{AE13E132-972B-42B5-A652-759E866F4A66}" type="presOf" srcId="{76B19D8A-C2BC-4178-A795-03AC5F373921}" destId="{D0710EBE-E8F1-4CCC-BC6C-C96FD088D3D5}" srcOrd="0" destOrd="0" presId="urn:microsoft.com/office/officeart/2008/layout/PictureStrips"/>
    <dgm:cxn modelId="{69825AE3-E016-4B67-8FA0-C5F513D11292}" type="presOf" srcId="{4B87DF89-422C-4CEB-BD04-23B580D5BC20}" destId="{13AC56ED-EEE5-42D7-9F96-41224B3FD8DA}" srcOrd="0" destOrd="0" presId="urn:microsoft.com/office/officeart/2008/layout/PictureStrips"/>
    <dgm:cxn modelId="{41BF0F7F-0E81-44B8-A4FF-DCB6A3460C04}" type="presParOf" srcId="{DF1B7169-EACA-47E6-8B0E-B30605D613C5}" destId="{B1562BC4-5C58-4E41-B3CF-BC3C74DD344A}" srcOrd="0" destOrd="0" presId="urn:microsoft.com/office/officeart/2008/layout/PictureStrips"/>
    <dgm:cxn modelId="{7BAF726B-03CB-426A-B2DD-82B2366E96DA}" type="presParOf" srcId="{B1562BC4-5C58-4E41-B3CF-BC3C74DD344A}" destId="{D0710EBE-E8F1-4CCC-BC6C-C96FD088D3D5}" srcOrd="0" destOrd="0" presId="urn:microsoft.com/office/officeart/2008/layout/PictureStrips"/>
    <dgm:cxn modelId="{ECF158F9-A2B9-4139-8072-4DB5304D50E3}" type="presParOf" srcId="{B1562BC4-5C58-4E41-B3CF-BC3C74DD344A}" destId="{3143970B-C293-4065-AB4F-4524574DA0AF}" srcOrd="1" destOrd="0" presId="urn:microsoft.com/office/officeart/2008/layout/PictureStrips"/>
    <dgm:cxn modelId="{462DE118-0CFC-482F-843D-38FBE2079BD0}" type="presParOf" srcId="{DF1B7169-EACA-47E6-8B0E-B30605D613C5}" destId="{44D0F356-1F1B-42F6-9059-DC21B13F2140}" srcOrd="1" destOrd="0" presId="urn:microsoft.com/office/officeart/2008/layout/PictureStrips"/>
    <dgm:cxn modelId="{DAD0228C-D128-4282-A69A-3BADCA7EA038}" type="presParOf" srcId="{DF1B7169-EACA-47E6-8B0E-B30605D613C5}" destId="{AA0FC0DC-DD29-4CEE-9FEE-5AFD292D1EA2}" srcOrd="2" destOrd="0" presId="urn:microsoft.com/office/officeart/2008/layout/PictureStrips"/>
    <dgm:cxn modelId="{9040592A-9888-4CAC-A9BA-48F9A9C3F087}" type="presParOf" srcId="{AA0FC0DC-DD29-4CEE-9FEE-5AFD292D1EA2}" destId="{022E49BC-9AC2-4784-A20B-DC733F06E2E1}" srcOrd="0" destOrd="0" presId="urn:microsoft.com/office/officeart/2008/layout/PictureStrips"/>
    <dgm:cxn modelId="{8C6E15E0-ED31-41E3-B6D8-2E6FEF12A51C}" type="presParOf" srcId="{AA0FC0DC-DD29-4CEE-9FEE-5AFD292D1EA2}" destId="{B6EB2670-7058-4A28-897A-9EB1DBFA75DD}" srcOrd="1" destOrd="0" presId="urn:microsoft.com/office/officeart/2008/layout/PictureStrips"/>
    <dgm:cxn modelId="{B81DEE89-9CC3-4072-A244-A18F329D9665}" type="presParOf" srcId="{DF1B7169-EACA-47E6-8B0E-B30605D613C5}" destId="{E4A0144B-2712-415D-BFEB-94D1A2927323}" srcOrd="3" destOrd="0" presId="urn:microsoft.com/office/officeart/2008/layout/PictureStrips"/>
    <dgm:cxn modelId="{EF05BD95-BC5E-4D6E-81FC-BC147E8E3D24}" type="presParOf" srcId="{DF1B7169-EACA-47E6-8B0E-B30605D613C5}" destId="{98891D86-F48E-4E14-8D30-CF9C9A5E2CD9}" srcOrd="4" destOrd="0" presId="urn:microsoft.com/office/officeart/2008/layout/PictureStrips"/>
    <dgm:cxn modelId="{0F089C83-BA61-41EC-8631-AE3B0741B357}" type="presParOf" srcId="{98891D86-F48E-4E14-8D30-CF9C9A5E2CD9}" destId="{13AC56ED-EEE5-42D7-9F96-41224B3FD8DA}" srcOrd="0" destOrd="0" presId="urn:microsoft.com/office/officeart/2008/layout/PictureStrips"/>
    <dgm:cxn modelId="{3A5F8EE5-7AD5-446F-82C7-0DC41B3E58BB}" type="presParOf" srcId="{98891D86-F48E-4E14-8D30-CF9C9A5E2CD9}" destId="{07F7FE22-E8AE-42C3-8523-9DE65CCEF2C4}" srcOrd="1" destOrd="0" presId="urn:microsoft.com/office/officeart/2008/layout/PictureStrips"/>
    <dgm:cxn modelId="{870C278F-4148-4535-B9F1-A1CC8A8C3DED}" type="presParOf" srcId="{DF1B7169-EACA-47E6-8B0E-B30605D613C5}" destId="{225A8520-3CA5-4608-A6F1-2B9BE6A0313B}" srcOrd="5" destOrd="0" presId="urn:microsoft.com/office/officeart/2008/layout/PictureStrips"/>
    <dgm:cxn modelId="{3B43268D-C850-4153-B5F3-282E4B45ECA5}" type="presParOf" srcId="{DF1B7169-EACA-47E6-8B0E-B30605D613C5}" destId="{C05C87E0-3578-4D4F-A5FD-924730B6F351}" srcOrd="6" destOrd="0" presId="urn:microsoft.com/office/officeart/2008/layout/PictureStrips"/>
    <dgm:cxn modelId="{AA49992D-8BB8-49A2-B115-7F995AC2F5D1}" type="presParOf" srcId="{C05C87E0-3578-4D4F-A5FD-924730B6F351}" destId="{E3B4A408-D603-4326-A08C-8F5315663CF0}" srcOrd="0" destOrd="0" presId="urn:microsoft.com/office/officeart/2008/layout/PictureStrips"/>
    <dgm:cxn modelId="{E718E2F7-766D-444F-88A0-CEC9FB490E41}" type="presParOf" srcId="{C05C87E0-3578-4D4F-A5FD-924730B6F351}" destId="{402C9F16-35D7-4293-AD11-CBEDA470E59F}" srcOrd="1" destOrd="0" presId="urn:microsoft.com/office/officeart/2008/layout/PictureStrips"/>
    <dgm:cxn modelId="{D6B72319-D10E-4790-ABBA-8A6D88E63661}" type="presParOf" srcId="{DF1B7169-EACA-47E6-8B0E-B30605D613C5}" destId="{6D661B2E-631C-4673-8A35-AE3856FF4C91}" srcOrd="7" destOrd="0" presId="urn:microsoft.com/office/officeart/2008/layout/PictureStrips"/>
    <dgm:cxn modelId="{2496A529-CB5B-4530-850A-4F681F5D7D71}" type="presParOf" srcId="{DF1B7169-EACA-47E6-8B0E-B30605D613C5}" destId="{1BC5B18E-8865-451E-9F17-A896F3EAAE83}" srcOrd="8" destOrd="0" presId="urn:microsoft.com/office/officeart/2008/layout/PictureStrips"/>
    <dgm:cxn modelId="{FBFB5B72-115A-4AC1-A282-2CDCC4169F03}" type="presParOf" srcId="{1BC5B18E-8865-451E-9F17-A896F3EAAE83}" destId="{9F36E8F3-566B-4FD1-AC2E-D0212D33A1D1}" srcOrd="0" destOrd="0" presId="urn:microsoft.com/office/officeart/2008/layout/PictureStrips"/>
    <dgm:cxn modelId="{065EA77E-C215-490B-BE34-957B82D03492}" type="presParOf" srcId="{1BC5B18E-8865-451E-9F17-A896F3EAAE83}" destId="{B0F600CF-078A-4CE9-A3A6-F28654528B44}" srcOrd="1" destOrd="0" presId="urn:microsoft.com/office/officeart/2008/layout/PictureStrips"/>
    <dgm:cxn modelId="{9B01DB3B-6C98-41B3-A67E-59C80E14D6F8}" type="presParOf" srcId="{DF1B7169-EACA-47E6-8B0E-B30605D613C5}" destId="{99E8BB88-3183-437F-BE5B-6FC6E4EB7420}" srcOrd="9" destOrd="0" presId="urn:microsoft.com/office/officeart/2008/layout/PictureStrips"/>
    <dgm:cxn modelId="{6B50FFAF-CD05-4F08-87BA-D8C1FBB92B78}" type="presParOf" srcId="{DF1B7169-EACA-47E6-8B0E-B30605D613C5}" destId="{265A9080-73D3-4B68-A385-1E66CFE27480}" srcOrd="10" destOrd="0" presId="urn:microsoft.com/office/officeart/2008/layout/PictureStrips"/>
    <dgm:cxn modelId="{5F386424-18BE-4964-8E81-E0C0CF34D705}" type="presParOf" srcId="{265A9080-73D3-4B68-A385-1E66CFE27480}" destId="{B89079A8-A18F-4197-A10C-04089AE56B0C}" srcOrd="0" destOrd="0" presId="urn:microsoft.com/office/officeart/2008/layout/PictureStrips"/>
    <dgm:cxn modelId="{554E838C-61B0-428F-86DC-E2E7316894FA}" type="presParOf" srcId="{265A9080-73D3-4B68-A385-1E66CFE27480}" destId="{361108D5-0BB4-49F5-9675-4D5A0F57DC8B}" srcOrd="1" destOrd="0" presId="urn:microsoft.com/office/officeart/2008/layout/PictureStrips"/>
    <dgm:cxn modelId="{87376BAB-9BF6-41F7-8E42-9C0CC32965FC}" type="presParOf" srcId="{DF1B7169-EACA-47E6-8B0E-B30605D613C5}" destId="{C566C053-F912-4EE2-AB17-BB8B2958D6BE}" srcOrd="11" destOrd="0" presId="urn:microsoft.com/office/officeart/2008/layout/PictureStrips"/>
    <dgm:cxn modelId="{D38CC49B-0CAE-4A7D-AF9A-0A7568F45D36}" type="presParOf" srcId="{DF1B7169-EACA-47E6-8B0E-B30605D613C5}" destId="{C7A5ADED-F13F-47A8-A10B-2DF67067AEE9}" srcOrd="12" destOrd="0" presId="urn:microsoft.com/office/officeart/2008/layout/PictureStrips"/>
    <dgm:cxn modelId="{809E69F0-6917-4809-AD43-9FA09F1FD0B4}" type="presParOf" srcId="{C7A5ADED-F13F-47A8-A10B-2DF67067AEE9}" destId="{757402E5-CC24-40AE-8CA1-ED35AFD0158E}" srcOrd="0" destOrd="0" presId="urn:microsoft.com/office/officeart/2008/layout/PictureStrips"/>
    <dgm:cxn modelId="{072FF88A-E2C9-42D3-B54B-05646A6588FB}" type="presParOf" srcId="{C7A5ADED-F13F-47A8-A10B-2DF67067AEE9}" destId="{9CDFA465-C298-43E1-B3ED-900DB6432357}"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3D9A31-192B-4880-BF2F-4837F81CBC18}" type="doc">
      <dgm:prSet loTypeId="urn:microsoft.com/office/officeart/2005/8/layout/list1" loCatId="list" qsTypeId="urn:microsoft.com/office/officeart/2005/8/quickstyle/simple1" qsCatId="simple" csTypeId="urn:microsoft.com/office/officeart/2005/8/colors/colorful1" csCatId="colorful" phldr="1"/>
      <dgm:spPr/>
      <dgm:t>
        <a:bodyPr/>
        <a:lstStyle/>
        <a:p>
          <a:pPr rtl="1"/>
          <a:endParaRPr lang="ar-SA"/>
        </a:p>
      </dgm:t>
    </dgm:pt>
    <dgm:pt modelId="{F76D2743-8DFB-470D-A833-20D979F6286E}">
      <dgm:prSet phldrT="[نص]" custT="1"/>
      <dgm:spPr>
        <a:xfrm>
          <a:off x="1545687" y="56017"/>
          <a:ext cx="4327925" cy="560880"/>
        </a:xfrm>
        <a:prstGeom prst="roundRect">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600" b="1">
              <a:solidFill>
                <a:sysClr val="windowText" lastClr="000000"/>
              </a:solidFill>
              <a:latin typeface="Calibri"/>
              <a:ea typeface="+mn-ea"/>
              <a:cs typeface="Arial" panose="020B0604020202020204" pitchFamily="34" charset="0"/>
            </a:rPr>
            <a:t>رفع مساهمة القطاع غير الربحي من 0,3% الى 5% من الناتج المحلي الإجمالي</a:t>
          </a:r>
          <a:r>
            <a:rPr lang="ar-YE" sz="1600" b="1">
              <a:solidFill>
                <a:sysClr val="windowText" lastClr="000000"/>
              </a:solidFill>
              <a:latin typeface="Calibri"/>
              <a:ea typeface="+mn-ea"/>
              <a:cs typeface="Arial" panose="020B0604020202020204" pitchFamily="34" charset="0"/>
            </a:rPr>
            <a:t>.</a:t>
          </a:r>
          <a:endParaRPr lang="ar-SA" sz="1600" b="1">
            <a:solidFill>
              <a:sysClr val="windowText" lastClr="000000"/>
            </a:solidFill>
            <a:latin typeface="Calibri"/>
            <a:ea typeface="+mn-ea"/>
            <a:cs typeface="Arial" panose="020B0604020202020204" pitchFamily="34" charset="0"/>
          </a:endParaRPr>
        </a:p>
      </dgm:t>
    </dgm:pt>
    <dgm:pt modelId="{5B151B4C-758E-4963-9D04-E0721AC62947}" type="parTrans" cxnId="{DAD66CB6-4669-4CDC-BEE8-8A7785A28E5B}">
      <dgm:prSet/>
      <dgm:spPr/>
      <dgm:t>
        <a:bodyPr/>
        <a:lstStyle/>
        <a:p>
          <a:pPr rtl="1"/>
          <a:endParaRPr lang="ar-SA" sz="1600" b="1"/>
        </a:p>
      </dgm:t>
    </dgm:pt>
    <dgm:pt modelId="{C51F4633-C3ED-4487-9E62-34939B588C6B}" type="sibTrans" cxnId="{DAD66CB6-4669-4CDC-BEE8-8A7785A28E5B}">
      <dgm:prSet/>
      <dgm:spPr/>
      <dgm:t>
        <a:bodyPr/>
        <a:lstStyle/>
        <a:p>
          <a:pPr rtl="1"/>
          <a:endParaRPr lang="ar-SA" sz="1600" b="1"/>
        </a:p>
      </dgm:t>
    </dgm:pt>
    <dgm:pt modelId="{9264EF97-FBD4-4EA5-BEDF-53CE162404C7}">
      <dgm:prSet phldrT="[نص]" custT="1"/>
      <dgm:spPr>
        <a:xfrm>
          <a:off x="1545687" y="917857"/>
          <a:ext cx="4327925" cy="560880"/>
        </a:xfrm>
        <a:prstGeom prst="roundRect">
          <a:avLst/>
        </a:prstGeom>
        <a:solidFill>
          <a:srgbClr val="5B9BD5">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600" b="1">
              <a:solidFill>
                <a:sysClr val="windowText" lastClr="000000"/>
              </a:solidFill>
              <a:latin typeface="Calibri"/>
              <a:ea typeface="+mn-ea"/>
              <a:cs typeface="Arial" panose="020B0604020202020204" pitchFamily="34" charset="0"/>
            </a:rPr>
            <a:t>رفع نسبة المشروعات التنموية ذات الأثر الاجتماعي من 7% الى 33</a:t>
          </a:r>
          <a:r>
            <a:rPr lang="en-US" sz="1600" b="1">
              <a:solidFill>
                <a:sysClr val="windowText" lastClr="000000"/>
              </a:solidFill>
              <a:latin typeface="Calibri"/>
              <a:ea typeface="+mn-ea"/>
              <a:cs typeface="+mn-cs"/>
            </a:rPr>
            <a:t>%</a:t>
          </a:r>
          <a:endParaRPr lang="ar-SA" sz="1600" b="1">
            <a:solidFill>
              <a:sysClr val="windowText" lastClr="000000"/>
            </a:solidFill>
            <a:latin typeface="Calibri"/>
            <a:ea typeface="+mn-ea"/>
            <a:cs typeface="Arial" panose="020B0604020202020204" pitchFamily="34" charset="0"/>
          </a:endParaRPr>
        </a:p>
      </dgm:t>
    </dgm:pt>
    <dgm:pt modelId="{81FB619B-9C3C-4DD9-8AA7-6F0A638A5042}" type="parTrans" cxnId="{25633C04-69BC-452C-A7D0-EA7E33D0D32B}">
      <dgm:prSet/>
      <dgm:spPr/>
      <dgm:t>
        <a:bodyPr/>
        <a:lstStyle/>
        <a:p>
          <a:pPr rtl="1"/>
          <a:endParaRPr lang="ar-SA" sz="1600" b="1"/>
        </a:p>
      </dgm:t>
    </dgm:pt>
    <dgm:pt modelId="{1D3A5D61-F6C5-4E72-A287-5151A3BC3E69}" type="sibTrans" cxnId="{25633C04-69BC-452C-A7D0-EA7E33D0D32B}">
      <dgm:prSet/>
      <dgm:spPr/>
      <dgm:t>
        <a:bodyPr/>
        <a:lstStyle/>
        <a:p>
          <a:pPr rtl="1"/>
          <a:endParaRPr lang="ar-SA" sz="1600" b="1"/>
        </a:p>
      </dgm:t>
    </dgm:pt>
    <dgm:pt modelId="{5563B503-E97A-4949-8910-39ACF940630D}">
      <dgm:prSet phldrT="[نص]" custT="1"/>
      <dgm:spPr>
        <a:xfrm>
          <a:off x="1545687" y="1779697"/>
          <a:ext cx="4327925" cy="560880"/>
        </a:xfrm>
        <a:prstGeom prst="roundRect">
          <a:avLst/>
        </a:prstGeom>
        <a:solidFill>
          <a:srgbClr val="70AD47">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600" b="1">
              <a:solidFill>
                <a:sysClr val="windowText" lastClr="000000"/>
              </a:solidFill>
              <a:latin typeface="Calibri"/>
              <a:ea typeface="+mn-ea"/>
              <a:cs typeface="Arial" panose="020B0604020202020204" pitchFamily="34" charset="0"/>
            </a:rPr>
            <a:t>الارتقاء بترتيب المملكة في مؤشر رأس المال الاجتماعي من المرتبة </a:t>
          </a:r>
          <a:r>
            <a:rPr lang="ar-YE" sz="1600" b="1">
              <a:solidFill>
                <a:sysClr val="windowText" lastClr="000000"/>
              </a:solidFill>
              <a:latin typeface="Calibri"/>
              <a:ea typeface="+mn-ea"/>
              <a:cs typeface="Arial" panose="020B0604020202020204" pitchFamily="34" charset="0"/>
            </a:rPr>
            <a:t>(26)</a:t>
          </a:r>
          <a:r>
            <a:rPr lang="ar-SA" sz="1600" b="1">
              <a:solidFill>
                <a:sysClr val="windowText" lastClr="000000"/>
              </a:solidFill>
              <a:latin typeface="Calibri"/>
              <a:ea typeface="+mn-ea"/>
              <a:cs typeface="Arial" panose="020B0604020202020204" pitchFamily="34" charset="0"/>
            </a:rPr>
            <a:t> الى </a:t>
          </a:r>
          <a:r>
            <a:rPr lang="ar-YE" sz="1600" b="1">
              <a:solidFill>
                <a:sysClr val="windowText" lastClr="000000"/>
              </a:solidFill>
              <a:latin typeface="Calibri"/>
              <a:ea typeface="+mn-ea"/>
              <a:cs typeface="Arial" panose="020B0604020202020204" pitchFamily="34" charset="0"/>
            </a:rPr>
            <a:t>المرتبة (10)</a:t>
          </a:r>
          <a:r>
            <a:rPr lang="en-US" sz="1600" b="1">
              <a:solidFill>
                <a:sysClr val="windowText" lastClr="000000"/>
              </a:solidFill>
              <a:latin typeface="Calibri"/>
              <a:ea typeface="+mn-ea"/>
              <a:cs typeface="+mn-cs"/>
            </a:rPr>
            <a:t>.</a:t>
          </a:r>
          <a:endParaRPr lang="ar-SA" sz="1600" b="1">
            <a:solidFill>
              <a:sysClr val="windowText" lastClr="000000"/>
            </a:solidFill>
            <a:latin typeface="Calibri"/>
            <a:ea typeface="+mn-ea"/>
            <a:cs typeface="Arial" panose="020B0604020202020204" pitchFamily="34" charset="0"/>
          </a:endParaRPr>
        </a:p>
      </dgm:t>
    </dgm:pt>
    <dgm:pt modelId="{BAC5D0B5-E3F9-4E19-9F81-5403EA65B2F1}" type="parTrans" cxnId="{5EE22651-D4C7-4C9C-B800-80DA601CFF3D}">
      <dgm:prSet/>
      <dgm:spPr/>
      <dgm:t>
        <a:bodyPr/>
        <a:lstStyle/>
        <a:p>
          <a:pPr rtl="1"/>
          <a:endParaRPr lang="ar-SA" sz="1600" b="1"/>
        </a:p>
      </dgm:t>
    </dgm:pt>
    <dgm:pt modelId="{EFE09040-FE61-41E3-A6DA-77186B3FECE2}" type="sibTrans" cxnId="{5EE22651-D4C7-4C9C-B800-80DA601CFF3D}">
      <dgm:prSet/>
      <dgm:spPr/>
      <dgm:t>
        <a:bodyPr/>
        <a:lstStyle/>
        <a:p>
          <a:pPr rtl="1"/>
          <a:endParaRPr lang="ar-SA" sz="1600" b="1"/>
        </a:p>
      </dgm:t>
    </dgm:pt>
    <dgm:pt modelId="{79960327-1B92-44CC-9713-0821BBB3C4FD}">
      <dgm:prSet custT="1"/>
      <dgm:spPr>
        <a:xfrm>
          <a:off x="1545687" y="2641537"/>
          <a:ext cx="4327925" cy="560880"/>
        </a:xfrm>
        <a:prstGeom prst="roundRect">
          <a:avLst/>
        </a:prstGeom>
        <a:solidFill>
          <a:srgbClr val="ED7D31">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600" b="1">
              <a:solidFill>
                <a:sysClr val="windowText" lastClr="000000"/>
              </a:solidFill>
              <a:latin typeface="Calibri"/>
              <a:ea typeface="+mn-ea"/>
              <a:cs typeface="Arial" panose="020B0604020202020204" pitchFamily="34" charset="0"/>
            </a:rPr>
            <a:t>تحديث لوحات التحكم للمؤشرات المستهدفات</a:t>
          </a:r>
          <a:r>
            <a:rPr lang="en-US" sz="1600" b="1">
              <a:solidFill>
                <a:sysClr val="windowText" lastClr="000000"/>
              </a:solidFill>
              <a:latin typeface="Calibri"/>
              <a:ea typeface="+mn-ea"/>
              <a:cs typeface="+mn-cs"/>
            </a:rPr>
            <a:t>.</a:t>
          </a:r>
          <a:endParaRPr lang="ar-SA" sz="1600" b="1">
            <a:solidFill>
              <a:sysClr val="windowText" lastClr="000000"/>
            </a:solidFill>
            <a:latin typeface="Calibri"/>
            <a:ea typeface="+mn-ea"/>
            <a:cs typeface="Arial" panose="020B0604020202020204" pitchFamily="34" charset="0"/>
          </a:endParaRPr>
        </a:p>
      </dgm:t>
    </dgm:pt>
    <dgm:pt modelId="{0E558B1A-0EB7-4A87-B338-9E1997E78AA3}" type="parTrans" cxnId="{49BBE04E-7616-4DF9-9ECE-163A2708F17A}">
      <dgm:prSet/>
      <dgm:spPr/>
      <dgm:t>
        <a:bodyPr/>
        <a:lstStyle/>
        <a:p>
          <a:pPr rtl="1"/>
          <a:endParaRPr lang="ar-SA" sz="1600" b="1"/>
        </a:p>
      </dgm:t>
    </dgm:pt>
    <dgm:pt modelId="{1299B754-4F39-40B1-8B1F-B440AC6FEB3D}" type="sibTrans" cxnId="{49BBE04E-7616-4DF9-9ECE-163A2708F17A}">
      <dgm:prSet/>
      <dgm:spPr/>
      <dgm:t>
        <a:bodyPr/>
        <a:lstStyle/>
        <a:p>
          <a:pPr rtl="1"/>
          <a:endParaRPr lang="ar-SA" sz="1600" b="1"/>
        </a:p>
      </dgm:t>
    </dgm:pt>
    <dgm:pt modelId="{234F9DE9-6BB0-45A3-B573-3767C8F24316}">
      <dgm:prSet custT="1"/>
      <dgm:spPr>
        <a:xfrm>
          <a:off x="1545687" y="3503377"/>
          <a:ext cx="4327925" cy="560880"/>
        </a:xfrm>
        <a:prstGeom prst="roundRect">
          <a:avLst/>
        </a:prstGeom>
        <a:solidFill>
          <a:srgbClr val="CCFFFF"/>
        </a:solidFill>
        <a:ln w="12700" cap="flat" cmpd="sng" algn="ctr">
          <a:solidFill>
            <a:sysClr val="window" lastClr="FFFFFF">
              <a:hueOff val="0"/>
              <a:satOff val="0"/>
              <a:lumOff val="0"/>
              <a:alphaOff val="0"/>
            </a:sysClr>
          </a:solidFill>
          <a:prstDash val="solid"/>
          <a:miter lim="800000"/>
        </a:ln>
        <a:effectLst/>
      </dgm:spPr>
      <dgm:t>
        <a:bodyPr/>
        <a:lstStyle/>
        <a:p>
          <a:pPr rtl="1"/>
          <a:r>
            <a:rPr lang="ar-SA" sz="1600" b="1">
              <a:solidFill>
                <a:sysClr val="windowText" lastClr="000000"/>
              </a:solidFill>
              <a:latin typeface="Calibri"/>
              <a:ea typeface="+mn-ea"/>
              <a:cs typeface="Arial" panose="020B0604020202020204" pitchFamily="34" charset="0"/>
            </a:rPr>
            <a:t>الوصول الى 2 مليون خلال عام 2030</a:t>
          </a:r>
        </a:p>
      </dgm:t>
    </dgm:pt>
    <dgm:pt modelId="{2AF0ED8D-C0BC-433E-B4E9-7DE16F623C27}" type="parTrans" cxnId="{CFCA5822-410C-4F05-81F5-8ED6ABF231E2}">
      <dgm:prSet/>
      <dgm:spPr/>
      <dgm:t>
        <a:bodyPr/>
        <a:lstStyle/>
        <a:p>
          <a:pPr rtl="1"/>
          <a:endParaRPr lang="ar-SA" sz="1600" b="1"/>
        </a:p>
      </dgm:t>
    </dgm:pt>
    <dgm:pt modelId="{8B8464A4-E8C4-480B-A48B-8873696ED1B8}" type="sibTrans" cxnId="{CFCA5822-410C-4F05-81F5-8ED6ABF231E2}">
      <dgm:prSet/>
      <dgm:spPr/>
      <dgm:t>
        <a:bodyPr/>
        <a:lstStyle/>
        <a:p>
          <a:pPr rtl="1"/>
          <a:endParaRPr lang="ar-SA" sz="1600" b="1"/>
        </a:p>
      </dgm:t>
    </dgm:pt>
    <dgm:pt modelId="{1F20EAEA-FBE9-4F89-B203-538302C1DB14}" type="pres">
      <dgm:prSet presAssocID="{483D9A31-192B-4880-BF2F-4837F81CBC18}" presName="linear" presStyleCnt="0">
        <dgm:presLayoutVars>
          <dgm:dir val="rev"/>
          <dgm:animLvl val="lvl"/>
          <dgm:resizeHandles val="exact"/>
        </dgm:presLayoutVars>
      </dgm:prSet>
      <dgm:spPr/>
      <dgm:t>
        <a:bodyPr/>
        <a:lstStyle/>
        <a:p>
          <a:pPr rtl="1"/>
          <a:endParaRPr lang="ar-SA"/>
        </a:p>
      </dgm:t>
    </dgm:pt>
    <dgm:pt modelId="{B468F30E-1150-4CB5-9A72-C5FD339FD4B9}" type="pres">
      <dgm:prSet presAssocID="{F76D2743-8DFB-470D-A833-20D979F6286E}" presName="parentLin" presStyleCnt="0"/>
      <dgm:spPr/>
    </dgm:pt>
    <dgm:pt modelId="{0DB98403-8559-47E8-81C8-E65D39777EC8}" type="pres">
      <dgm:prSet presAssocID="{F76D2743-8DFB-470D-A833-20D979F6286E}" presName="parentLeftMargin" presStyleLbl="node1" presStyleIdx="0" presStyleCnt="5"/>
      <dgm:spPr/>
      <dgm:t>
        <a:bodyPr/>
        <a:lstStyle/>
        <a:p>
          <a:pPr rtl="1"/>
          <a:endParaRPr lang="ar-SA"/>
        </a:p>
      </dgm:t>
    </dgm:pt>
    <dgm:pt modelId="{8541BE82-88CE-40C5-837D-E311B861FDAD}" type="pres">
      <dgm:prSet presAssocID="{F76D2743-8DFB-470D-A833-20D979F6286E}" presName="parentText" presStyleLbl="node1" presStyleIdx="0" presStyleCnt="5">
        <dgm:presLayoutVars>
          <dgm:chMax val="0"/>
          <dgm:bulletEnabled val="1"/>
        </dgm:presLayoutVars>
      </dgm:prSet>
      <dgm:spPr/>
      <dgm:t>
        <a:bodyPr/>
        <a:lstStyle/>
        <a:p>
          <a:pPr rtl="1"/>
          <a:endParaRPr lang="ar-SA"/>
        </a:p>
      </dgm:t>
    </dgm:pt>
    <dgm:pt modelId="{B2C7E4C5-AB98-4B35-BF3F-20184BEA44AC}" type="pres">
      <dgm:prSet presAssocID="{F76D2743-8DFB-470D-A833-20D979F6286E}" presName="negativeSpace" presStyleCnt="0"/>
      <dgm:spPr/>
    </dgm:pt>
    <dgm:pt modelId="{5F122DC2-AE76-4C18-8DB2-04B90EBCA7B4}" type="pres">
      <dgm:prSet presAssocID="{F76D2743-8DFB-470D-A833-20D979F6286E}" presName="childText" presStyleLbl="conFgAcc1" presStyleIdx="0" presStyleCnt="5">
        <dgm:presLayoutVars>
          <dgm:bulletEnabled val="1"/>
        </dgm:presLayoutVars>
      </dgm:prSet>
      <dgm:spPr>
        <a:xfrm>
          <a:off x="0" y="336457"/>
          <a:ext cx="6182751" cy="4788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gm:spPr>
    </dgm:pt>
    <dgm:pt modelId="{ADCD4701-A241-45B6-AA37-807EC4C0297D}" type="pres">
      <dgm:prSet presAssocID="{C51F4633-C3ED-4487-9E62-34939B588C6B}" presName="spaceBetweenRectangles" presStyleCnt="0"/>
      <dgm:spPr/>
    </dgm:pt>
    <dgm:pt modelId="{7A14A2A3-5DC3-4E15-9D7F-1D60EC804FB8}" type="pres">
      <dgm:prSet presAssocID="{9264EF97-FBD4-4EA5-BEDF-53CE162404C7}" presName="parentLin" presStyleCnt="0"/>
      <dgm:spPr/>
    </dgm:pt>
    <dgm:pt modelId="{4CAE5918-28C3-4C95-832D-D8F7DFF257D4}" type="pres">
      <dgm:prSet presAssocID="{9264EF97-FBD4-4EA5-BEDF-53CE162404C7}" presName="parentLeftMargin" presStyleLbl="node1" presStyleIdx="0" presStyleCnt="5"/>
      <dgm:spPr/>
      <dgm:t>
        <a:bodyPr/>
        <a:lstStyle/>
        <a:p>
          <a:pPr rtl="1"/>
          <a:endParaRPr lang="ar-SA"/>
        </a:p>
      </dgm:t>
    </dgm:pt>
    <dgm:pt modelId="{9F4AAC67-6AA6-4033-B44D-54DB08F93CC8}" type="pres">
      <dgm:prSet presAssocID="{9264EF97-FBD4-4EA5-BEDF-53CE162404C7}" presName="parentText" presStyleLbl="node1" presStyleIdx="1" presStyleCnt="5">
        <dgm:presLayoutVars>
          <dgm:chMax val="0"/>
          <dgm:bulletEnabled val="1"/>
        </dgm:presLayoutVars>
      </dgm:prSet>
      <dgm:spPr/>
      <dgm:t>
        <a:bodyPr/>
        <a:lstStyle/>
        <a:p>
          <a:pPr rtl="1"/>
          <a:endParaRPr lang="ar-SA"/>
        </a:p>
      </dgm:t>
    </dgm:pt>
    <dgm:pt modelId="{B2DEBF96-FEC0-43A5-BCE6-C6B63634EE48}" type="pres">
      <dgm:prSet presAssocID="{9264EF97-FBD4-4EA5-BEDF-53CE162404C7}" presName="negativeSpace" presStyleCnt="0"/>
      <dgm:spPr/>
    </dgm:pt>
    <dgm:pt modelId="{38D849EF-9E3D-41C6-8F85-E303A3722796}" type="pres">
      <dgm:prSet presAssocID="{9264EF97-FBD4-4EA5-BEDF-53CE162404C7}" presName="childText" presStyleLbl="conFgAcc1" presStyleIdx="1" presStyleCnt="5">
        <dgm:presLayoutVars>
          <dgm:bulletEnabled val="1"/>
        </dgm:presLayoutVars>
      </dgm:prSet>
      <dgm:spPr>
        <a:xfrm>
          <a:off x="0" y="1198297"/>
          <a:ext cx="6182751" cy="478800"/>
        </a:xfrm>
        <a:prstGeom prst="rect">
          <a:avLst/>
        </a:prstGeom>
        <a:solidFill>
          <a:sysClr val="window" lastClr="FFFFFF">
            <a:alpha val="90000"/>
            <a:hueOff val="0"/>
            <a:satOff val="0"/>
            <a:lumOff val="0"/>
            <a:alphaOff val="0"/>
          </a:sysClr>
        </a:solidFill>
        <a:ln w="12700" cap="flat" cmpd="sng" algn="ctr">
          <a:solidFill>
            <a:srgbClr val="A5A5A5">
              <a:hueOff val="0"/>
              <a:satOff val="0"/>
              <a:lumOff val="0"/>
              <a:alphaOff val="0"/>
            </a:srgbClr>
          </a:solidFill>
          <a:prstDash val="solid"/>
          <a:miter lim="800000"/>
        </a:ln>
        <a:effectLst/>
      </dgm:spPr>
    </dgm:pt>
    <dgm:pt modelId="{70A79800-8043-4936-AF2F-154B11684FFF}" type="pres">
      <dgm:prSet presAssocID="{1D3A5D61-F6C5-4E72-A287-5151A3BC3E69}" presName="spaceBetweenRectangles" presStyleCnt="0"/>
      <dgm:spPr/>
    </dgm:pt>
    <dgm:pt modelId="{B6C9721D-00A9-40C6-82DA-AD6F817FD12C}" type="pres">
      <dgm:prSet presAssocID="{5563B503-E97A-4949-8910-39ACF940630D}" presName="parentLin" presStyleCnt="0"/>
      <dgm:spPr/>
    </dgm:pt>
    <dgm:pt modelId="{496AA388-E69A-48A2-9AA8-94B62C2F6C03}" type="pres">
      <dgm:prSet presAssocID="{5563B503-E97A-4949-8910-39ACF940630D}" presName="parentLeftMargin" presStyleLbl="node1" presStyleIdx="1" presStyleCnt="5"/>
      <dgm:spPr/>
      <dgm:t>
        <a:bodyPr/>
        <a:lstStyle/>
        <a:p>
          <a:pPr rtl="1"/>
          <a:endParaRPr lang="ar-SA"/>
        </a:p>
      </dgm:t>
    </dgm:pt>
    <dgm:pt modelId="{27D4FA10-C4CC-4C29-91C4-78A791F2E2FF}" type="pres">
      <dgm:prSet presAssocID="{5563B503-E97A-4949-8910-39ACF940630D}" presName="parentText" presStyleLbl="node1" presStyleIdx="2" presStyleCnt="5">
        <dgm:presLayoutVars>
          <dgm:chMax val="0"/>
          <dgm:bulletEnabled val="1"/>
        </dgm:presLayoutVars>
      </dgm:prSet>
      <dgm:spPr/>
      <dgm:t>
        <a:bodyPr/>
        <a:lstStyle/>
        <a:p>
          <a:pPr rtl="1"/>
          <a:endParaRPr lang="ar-SA"/>
        </a:p>
      </dgm:t>
    </dgm:pt>
    <dgm:pt modelId="{85B9053E-D7D8-4755-B609-C042122A9825}" type="pres">
      <dgm:prSet presAssocID="{5563B503-E97A-4949-8910-39ACF940630D}" presName="negativeSpace" presStyleCnt="0"/>
      <dgm:spPr/>
    </dgm:pt>
    <dgm:pt modelId="{000A9344-DD1E-4ABA-9CDD-FDB51CF34311}" type="pres">
      <dgm:prSet presAssocID="{5563B503-E97A-4949-8910-39ACF940630D}" presName="childText" presStyleLbl="conFgAcc1" presStyleIdx="2" presStyleCnt="5">
        <dgm:presLayoutVars>
          <dgm:bulletEnabled val="1"/>
        </dgm:presLayoutVars>
      </dgm:prSet>
      <dgm:spPr>
        <a:xfrm>
          <a:off x="0" y="2060137"/>
          <a:ext cx="6182751" cy="478800"/>
        </a:xfrm>
        <a:prstGeom prst="rect">
          <a:avLst/>
        </a:prstGeom>
        <a:solidFill>
          <a:sysClr val="window" lastClr="FFFFFF">
            <a:alpha val="90000"/>
            <a:hueOff val="0"/>
            <a:satOff val="0"/>
            <a:lumOff val="0"/>
            <a:alphaOff val="0"/>
          </a:sysClr>
        </a:solidFill>
        <a:ln w="12700" cap="flat" cmpd="sng" algn="ctr">
          <a:solidFill>
            <a:srgbClr val="FFC000">
              <a:hueOff val="0"/>
              <a:satOff val="0"/>
              <a:lumOff val="0"/>
              <a:alphaOff val="0"/>
            </a:srgbClr>
          </a:solidFill>
          <a:prstDash val="solid"/>
          <a:miter lim="800000"/>
        </a:ln>
        <a:effectLst/>
      </dgm:spPr>
    </dgm:pt>
    <dgm:pt modelId="{8517E4C2-82C0-4A7C-8D0D-C986A048A0EC}" type="pres">
      <dgm:prSet presAssocID="{EFE09040-FE61-41E3-A6DA-77186B3FECE2}" presName="spaceBetweenRectangles" presStyleCnt="0"/>
      <dgm:spPr/>
    </dgm:pt>
    <dgm:pt modelId="{14CAFDF4-DA6C-46AF-865E-FDD2B9DE81CB}" type="pres">
      <dgm:prSet presAssocID="{79960327-1B92-44CC-9713-0821BBB3C4FD}" presName="parentLin" presStyleCnt="0"/>
      <dgm:spPr/>
    </dgm:pt>
    <dgm:pt modelId="{95963801-0D40-489F-8A40-738381D42FEE}" type="pres">
      <dgm:prSet presAssocID="{79960327-1B92-44CC-9713-0821BBB3C4FD}" presName="parentLeftMargin" presStyleLbl="node1" presStyleIdx="2" presStyleCnt="5"/>
      <dgm:spPr/>
      <dgm:t>
        <a:bodyPr/>
        <a:lstStyle/>
        <a:p>
          <a:pPr rtl="1"/>
          <a:endParaRPr lang="ar-SA"/>
        </a:p>
      </dgm:t>
    </dgm:pt>
    <dgm:pt modelId="{7DA14978-BBD5-4EE3-BDC0-45746A4E008F}" type="pres">
      <dgm:prSet presAssocID="{79960327-1B92-44CC-9713-0821BBB3C4FD}" presName="parentText" presStyleLbl="node1" presStyleIdx="3" presStyleCnt="5">
        <dgm:presLayoutVars>
          <dgm:chMax val="0"/>
          <dgm:bulletEnabled val="1"/>
        </dgm:presLayoutVars>
      </dgm:prSet>
      <dgm:spPr/>
      <dgm:t>
        <a:bodyPr/>
        <a:lstStyle/>
        <a:p>
          <a:pPr rtl="1"/>
          <a:endParaRPr lang="ar-SA"/>
        </a:p>
      </dgm:t>
    </dgm:pt>
    <dgm:pt modelId="{85D3044B-9450-48BB-A621-40909B91A76E}" type="pres">
      <dgm:prSet presAssocID="{79960327-1B92-44CC-9713-0821BBB3C4FD}" presName="negativeSpace" presStyleCnt="0"/>
      <dgm:spPr/>
    </dgm:pt>
    <dgm:pt modelId="{F7E95C10-744A-43D4-AB14-EE0AF6CF4944}" type="pres">
      <dgm:prSet presAssocID="{79960327-1B92-44CC-9713-0821BBB3C4FD}" presName="childText" presStyleLbl="conFgAcc1" presStyleIdx="3" presStyleCnt="5">
        <dgm:presLayoutVars>
          <dgm:bulletEnabled val="1"/>
        </dgm:presLayoutVars>
      </dgm:prSet>
      <dgm:spPr>
        <a:xfrm>
          <a:off x="0" y="2921977"/>
          <a:ext cx="6182751" cy="478800"/>
        </a:xfrm>
        <a:prstGeom prst="rect">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pt>
    <dgm:pt modelId="{A5D54B93-17CA-40DC-858E-89B4AC1A5742}" type="pres">
      <dgm:prSet presAssocID="{1299B754-4F39-40B1-8B1F-B440AC6FEB3D}" presName="spaceBetweenRectangles" presStyleCnt="0"/>
      <dgm:spPr/>
    </dgm:pt>
    <dgm:pt modelId="{17BDA9C1-51BD-4C7D-AEBB-61644622B957}" type="pres">
      <dgm:prSet presAssocID="{234F9DE9-6BB0-45A3-B573-3767C8F24316}" presName="parentLin" presStyleCnt="0"/>
      <dgm:spPr/>
    </dgm:pt>
    <dgm:pt modelId="{8DBACC98-82F0-45A8-967E-CB0A2EFAE09E}" type="pres">
      <dgm:prSet presAssocID="{234F9DE9-6BB0-45A3-B573-3767C8F24316}" presName="parentLeftMargin" presStyleLbl="node1" presStyleIdx="3" presStyleCnt="5"/>
      <dgm:spPr/>
      <dgm:t>
        <a:bodyPr/>
        <a:lstStyle/>
        <a:p>
          <a:pPr rtl="1"/>
          <a:endParaRPr lang="ar-SA"/>
        </a:p>
      </dgm:t>
    </dgm:pt>
    <dgm:pt modelId="{17014D32-A8AB-4B69-90EA-AA6DC4412E05}" type="pres">
      <dgm:prSet presAssocID="{234F9DE9-6BB0-45A3-B573-3767C8F24316}" presName="parentText" presStyleLbl="node1" presStyleIdx="4" presStyleCnt="5">
        <dgm:presLayoutVars>
          <dgm:chMax val="0"/>
          <dgm:bulletEnabled val="1"/>
        </dgm:presLayoutVars>
      </dgm:prSet>
      <dgm:spPr/>
      <dgm:t>
        <a:bodyPr/>
        <a:lstStyle/>
        <a:p>
          <a:pPr rtl="1"/>
          <a:endParaRPr lang="ar-SA"/>
        </a:p>
      </dgm:t>
    </dgm:pt>
    <dgm:pt modelId="{FFEDA697-41D6-40E8-8315-4EBDE964C43C}" type="pres">
      <dgm:prSet presAssocID="{234F9DE9-6BB0-45A3-B573-3767C8F24316}" presName="negativeSpace" presStyleCnt="0"/>
      <dgm:spPr/>
    </dgm:pt>
    <dgm:pt modelId="{C06FD7E9-D589-47B4-9A52-9F720CFE4889}" type="pres">
      <dgm:prSet presAssocID="{234F9DE9-6BB0-45A3-B573-3767C8F24316}" presName="childText" presStyleLbl="conFgAcc1" presStyleIdx="4" presStyleCnt="5">
        <dgm:presLayoutVars>
          <dgm:bulletEnabled val="1"/>
        </dgm:presLayoutVars>
      </dgm:prSet>
      <dgm:spPr>
        <a:xfrm>
          <a:off x="0" y="3783817"/>
          <a:ext cx="6182751" cy="478800"/>
        </a:xfrm>
        <a:prstGeom prst="rect">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gm:spPr>
    </dgm:pt>
  </dgm:ptLst>
  <dgm:cxnLst>
    <dgm:cxn modelId="{49BBE04E-7616-4DF9-9ECE-163A2708F17A}" srcId="{483D9A31-192B-4880-BF2F-4837F81CBC18}" destId="{79960327-1B92-44CC-9713-0821BBB3C4FD}" srcOrd="3" destOrd="0" parTransId="{0E558B1A-0EB7-4A87-B338-9E1997E78AA3}" sibTransId="{1299B754-4F39-40B1-8B1F-B440AC6FEB3D}"/>
    <dgm:cxn modelId="{7DC0DBD1-20E1-4673-8650-B7BA680D2061}" type="presOf" srcId="{F76D2743-8DFB-470D-A833-20D979F6286E}" destId="{0DB98403-8559-47E8-81C8-E65D39777EC8}" srcOrd="0" destOrd="0" presId="urn:microsoft.com/office/officeart/2005/8/layout/list1"/>
    <dgm:cxn modelId="{1284A0A3-AAB2-466C-B201-1353BEC6204B}" type="presOf" srcId="{234F9DE9-6BB0-45A3-B573-3767C8F24316}" destId="{17014D32-A8AB-4B69-90EA-AA6DC4412E05}" srcOrd="1" destOrd="0" presId="urn:microsoft.com/office/officeart/2005/8/layout/list1"/>
    <dgm:cxn modelId="{AD950957-BDCA-4270-9193-D68FA04A8AD6}" type="presOf" srcId="{5563B503-E97A-4949-8910-39ACF940630D}" destId="{27D4FA10-C4CC-4C29-91C4-78A791F2E2FF}" srcOrd="1" destOrd="0" presId="urn:microsoft.com/office/officeart/2005/8/layout/list1"/>
    <dgm:cxn modelId="{3F81239D-C8F9-4285-A6C5-1CF61790FA2C}" type="presOf" srcId="{483D9A31-192B-4880-BF2F-4837F81CBC18}" destId="{1F20EAEA-FBE9-4F89-B203-538302C1DB14}" srcOrd="0" destOrd="0" presId="urn:microsoft.com/office/officeart/2005/8/layout/list1"/>
    <dgm:cxn modelId="{1E0B7239-752C-45EE-84BD-FA415ED3276F}" type="presOf" srcId="{9264EF97-FBD4-4EA5-BEDF-53CE162404C7}" destId="{4CAE5918-28C3-4C95-832D-D8F7DFF257D4}" srcOrd="0" destOrd="0" presId="urn:microsoft.com/office/officeart/2005/8/layout/list1"/>
    <dgm:cxn modelId="{A0C56E83-03B7-46E8-BFBA-037658CD12D8}" type="presOf" srcId="{79960327-1B92-44CC-9713-0821BBB3C4FD}" destId="{7DA14978-BBD5-4EE3-BDC0-45746A4E008F}" srcOrd="1" destOrd="0" presId="urn:microsoft.com/office/officeart/2005/8/layout/list1"/>
    <dgm:cxn modelId="{3C5CB7C7-EFB8-44E9-BF97-85EE522C03E9}" type="presOf" srcId="{9264EF97-FBD4-4EA5-BEDF-53CE162404C7}" destId="{9F4AAC67-6AA6-4033-B44D-54DB08F93CC8}" srcOrd="1" destOrd="0" presId="urn:microsoft.com/office/officeart/2005/8/layout/list1"/>
    <dgm:cxn modelId="{884A93F8-C6CC-4D1A-83C7-2FEFEC873306}" type="presOf" srcId="{F76D2743-8DFB-470D-A833-20D979F6286E}" destId="{8541BE82-88CE-40C5-837D-E311B861FDAD}" srcOrd="1" destOrd="0" presId="urn:microsoft.com/office/officeart/2005/8/layout/list1"/>
    <dgm:cxn modelId="{DAD66CB6-4669-4CDC-BEE8-8A7785A28E5B}" srcId="{483D9A31-192B-4880-BF2F-4837F81CBC18}" destId="{F76D2743-8DFB-470D-A833-20D979F6286E}" srcOrd="0" destOrd="0" parTransId="{5B151B4C-758E-4963-9D04-E0721AC62947}" sibTransId="{C51F4633-C3ED-4487-9E62-34939B588C6B}"/>
    <dgm:cxn modelId="{ACCBFF43-2398-4205-BC5E-6AD8E5194D79}" type="presOf" srcId="{79960327-1B92-44CC-9713-0821BBB3C4FD}" destId="{95963801-0D40-489F-8A40-738381D42FEE}" srcOrd="0" destOrd="0" presId="urn:microsoft.com/office/officeart/2005/8/layout/list1"/>
    <dgm:cxn modelId="{25633C04-69BC-452C-A7D0-EA7E33D0D32B}" srcId="{483D9A31-192B-4880-BF2F-4837F81CBC18}" destId="{9264EF97-FBD4-4EA5-BEDF-53CE162404C7}" srcOrd="1" destOrd="0" parTransId="{81FB619B-9C3C-4DD9-8AA7-6F0A638A5042}" sibTransId="{1D3A5D61-F6C5-4E72-A287-5151A3BC3E69}"/>
    <dgm:cxn modelId="{5EE22651-D4C7-4C9C-B800-80DA601CFF3D}" srcId="{483D9A31-192B-4880-BF2F-4837F81CBC18}" destId="{5563B503-E97A-4949-8910-39ACF940630D}" srcOrd="2" destOrd="0" parTransId="{BAC5D0B5-E3F9-4E19-9F81-5403EA65B2F1}" sibTransId="{EFE09040-FE61-41E3-A6DA-77186B3FECE2}"/>
    <dgm:cxn modelId="{AFA89340-9ECE-4D48-90B6-528E62C3751A}" type="presOf" srcId="{234F9DE9-6BB0-45A3-B573-3767C8F24316}" destId="{8DBACC98-82F0-45A8-967E-CB0A2EFAE09E}" srcOrd="0" destOrd="0" presId="urn:microsoft.com/office/officeart/2005/8/layout/list1"/>
    <dgm:cxn modelId="{A3749A6A-3DC8-4063-9328-475F54F42422}" type="presOf" srcId="{5563B503-E97A-4949-8910-39ACF940630D}" destId="{496AA388-E69A-48A2-9AA8-94B62C2F6C03}" srcOrd="0" destOrd="0" presId="urn:microsoft.com/office/officeart/2005/8/layout/list1"/>
    <dgm:cxn modelId="{CFCA5822-410C-4F05-81F5-8ED6ABF231E2}" srcId="{483D9A31-192B-4880-BF2F-4837F81CBC18}" destId="{234F9DE9-6BB0-45A3-B573-3767C8F24316}" srcOrd="4" destOrd="0" parTransId="{2AF0ED8D-C0BC-433E-B4E9-7DE16F623C27}" sibTransId="{8B8464A4-E8C4-480B-A48B-8873696ED1B8}"/>
    <dgm:cxn modelId="{EA769088-9ADB-4EA3-87F5-98E1EADA44A3}" type="presParOf" srcId="{1F20EAEA-FBE9-4F89-B203-538302C1DB14}" destId="{B468F30E-1150-4CB5-9A72-C5FD339FD4B9}" srcOrd="0" destOrd="0" presId="urn:microsoft.com/office/officeart/2005/8/layout/list1"/>
    <dgm:cxn modelId="{EC776448-4514-4A00-9CA9-53035ABC5C8C}" type="presParOf" srcId="{B468F30E-1150-4CB5-9A72-C5FD339FD4B9}" destId="{0DB98403-8559-47E8-81C8-E65D39777EC8}" srcOrd="0" destOrd="0" presId="urn:microsoft.com/office/officeart/2005/8/layout/list1"/>
    <dgm:cxn modelId="{5540A6B9-F025-4210-9129-BC1B1EBA6CE3}" type="presParOf" srcId="{B468F30E-1150-4CB5-9A72-C5FD339FD4B9}" destId="{8541BE82-88CE-40C5-837D-E311B861FDAD}" srcOrd="1" destOrd="0" presId="urn:microsoft.com/office/officeart/2005/8/layout/list1"/>
    <dgm:cxn modelId="{E61DD65F-604E-4754-9C78-1B39947C3D20}" type="presParOf" srcId="{1F20EAEA-FBE9-4F89-B203-538302C1DB14}" destId="{B2C7E4C5-AB98-4B35-BF3F-20184BEA44AC}" srcOrd="1" destOrd="0" presId="urn:microsoft.com/office/officeart/2005/8/layout/list1"/>
    <dgm:cxn modelId="{C4D529FE-7448-4093-B533-5CFB42D846BF}" type="presParOf" srcId="{1F20EAEA-FBE9-4F89-B203-538302C1DB14}" destId="{5F122DC2-AE76-4C18-8DB2-04B90EBCA7B4}" srcOrd="2" destOrd="0" presId="urn:microsoft.com/office/officeart/2005/8/layout/list1"/>
    <dgm:cxn modelId="{C74073F3-9DF7-48D4-9AF6-65E438E41A75}" type="presParOf" srcId="{1F20EAEA-FBE9-4F89-B203-538302C1DB14}" destId="{ADCD4701-A241-45B6-AA37-807EC4C0297D}" srcOrd="3" destOrd="0" presId="urn:microsoft.com/office/officeart/2005/8/layout/list1"/>
    <dgm:cxn modelId="{6A9793BA-3DCF-4491-85C0-C85B66E90A68}" type="presParOf" srcId="{1F20EAEA-FBE9-4F89-B203-538302C1DB14}" destId="{7A14A2A3-5DC3-4E15-9D7F-1D60EC804FB8}" srcOrd="4" destOrd="0" presId="urn:microsoft.com/office/officeart/2005/8/layout/list1"/>
    <dgm:cxn modelId="{34366032-3FB1-4F47-BF20-A8A73FFB292E}" type="presParOf" srcId="{7A14A2A3-5DC3-4E15-9D7F-1D60EC804FB8}" destId="{4CAE5918-28C3-4C95-832D-D8F7DFF257D4}" srcOrd="0" destOrd="0" presId="urn:microsoft.com/office/officeart/2005/8/layout/list1"/>
    <dgm:cxn modelId="{FDA6FE7D-3B37-4E90-8C76-EDC689FAC0F3}" type="presParOf" srcId="{7A14A2A3-5DC3-4E15-9D7F-1D60EC804FB8}" destId="{9F4AAC67-6AA6-4033-B44D-54DB08F93CC8}" srcOrd="1" destOrd="0" presId="urn:microsoft.com/office/officeart/2005/8/layout/list1"/>
    <dgm:cxn modelId="{3729186C-F581-43A5-9D33-ADAFB3A03F36}" type="presParOf" srcId="{1F20EAEA-FBE9-4F89-B203-538302C1DB14}" destId="{B2DEBF96-FEC0-43A5-BCE6-C6B63634EE48}" srcOrd="5" destOrd="0" presId="urn:microsoft.com/office/officeart/2005/8/layout/list1"/>
    <dgm:cxn modelId="{6C5B63E4-6E40-4B74-9AF6-F721774B5829}" type="presParOf" srcId="{1F20EAEA-FBE9-4F89-B203-538302C1DB14}" destId="{38D849EF-9E3D-41C6-8F85-E303A3722796}" srcOrd="6" destOrd="0" presId="urn:microsoft.com/office/officeart/2005/8/layout/list1"/>
    <dgm:cxn modelId="{F6232EA6-C0F4-4787-BC31-CA81282F5687}" type="presParOf" srcId="{1F20EAEA-FBE9-4F89-B203-538302C1DB14}" destId="{70A79800-8043-4936-AF2F-154B11684FFF}" srcOrd="7" destOrd="0" presId="urn:microsoft.com/office/officeart/2005/8/layout/list1"/>
    <dgm:cxn modelId="{2BD8CE1E-EB2D-4E8B-8F38-0B9C233F214E}" type="presParOf" srcId="{1F20EAEA-FBE9-4F89-B203-538302C1DB14}" destId="{B6C9721D-00A9-40C6-82DA-AD6F817FD12C}" srcOrd="8" destOrd="0" presId="urn:microsoft.com/office/officeart/2005/8/layout/list1"/>
    <dgm:cxn modelId="{82C6B784-753B-40FD-B319-E9CE180619EF}" type="presParOf" srcId="{B6C9721D-00A9-40C6-82DA-AD6F817FD12C}" destId="{496AA388-E69A-48A2-9AA8-94B62C2F6C03}" srcOrd="0" destOrd="0" presId="urn:microsoft.com/office/officeart/2005/8/layout/list1"/>
    <dgm:cxn modelId="{F7E11861-9860-48A8-9210-D1DE4258CF31}" type="presParOf" srcId="{B6C9721D-00A9-40C6-82DA-AD6F817FD12C}" destId="{27D4FA10-C4CC-4C29-91C4-78A791F2E2FF}" srcOrd="1" destOrd="0" presId="urn:microsoft.com/office/officeart/2005/8/layout/list1"/>
    <dgm:cxn modelId="{95B038B3-EB48-47F1-97C3-E2D97E5D6FAF}" type="presParOf" srcId="{1F20EAEA-FBE9-4F89-B203-538302C1DB14}" destId="{85B9053E-D7D8-4755-B609-C042122A9825}" srcOrd="9" destOrd="0" presId="urn:microsoft.com/office/officeart/2005/8/layout/list1"/>
    <dgm:cxn modelId="{629C1D7B-1851-4346-A987-B553F25164E0}" type="presParOf" srcId="{1F20EAEA-FBE9-4F89-B203-538302C1DB14}" destId="{000A9344-DD1E-4ABA-9CDD-FDB51CF34311}" srcOrd="10" destOrd="0" presId="urn:microsoft.com/office/officeart/2005/8/layout/list1"/>
    <dgm:cxn modelId="{EE993882-51F2-4C5F-BB08-A800FBBDF933}" type="presParOf" srcId="{1F20EAEA-FBE9-4F89-B203-538302C1DB14}" destId="{8517E4C2-82C0-4A7C-8D0D-C986A048A0EC}" srcOrd="11" destOrd="0" presId="urn:microsoft.com/office/officeart/2005/8/layout/list1"/>
    <dgm:cxn modelId="{6157F271-3F50-461B-AD1F-08F34FF6AAC2}" type="presParOf" srcId="{1F20EAEA-FBE9-4F89-B203-538302C1DB14}" destId="{14CAFDF4-DA6C-46AF-865E-FDD2B9DE81CB}" srcOrd="12" destOrd="0" presId="urn:microsoft.com/office/officeart/2005/8/layout/list1"/>
    <dgm:cxn modelId="{B16119EB-48F2-493F-A120-4659098700A4}" type="presParOf" srcId="{14CAFDF4-DA6C-46AF-865E-FDD2B9DE81CB}" destId="{95963801-0D40-489F-8A40-738381D42FEE}" srcOrd="0" destOrd="0" presId="urn:microsoft.com/office/officeart/2005/8/layout/list1"/>
    <dgm:cxn modelId="{D9CCB0EC-E082-4D89-8860-381E57E06928}" type="presParOf" srcId="{14CAFDF4-DA6C-46AF-865E-FDD2B9DE81CB}" destId="{7DA14978-BBD5-4EE3-BDC0-45746A4E008F}" srcOrd="1" destOrd="0" presId="urn:microsoft.com/office/officeart/2005/8/layout/list1"/>
    <dgm:cxn modelId="{99EAE474-A28F-4582-A880-2EA3CE13165A}" type="presParOf" srcId="{1F20EAEA-FBE9-4F89-B203-538302C1DB14}" destId="{85D3044B-9450-48BB-A621-40909B91A76E}" srcOrd="13" destOrd="0" presId="urn:microsoft.com/office/officeart/2005/8/layout/list1"/>
    <dgm:cxn modelId="{FD605CC2-6F51-4244-BCA9-EE3B406C96E5}" type="presParOf" srcId="{1F20EAEA-FBE9-4F89-B203-538302C1DB14}" destId="{F7E95C10-744A-43D4-AB14-EE0AF6CF4944}" srcOrd="14" destOrd="0" presId="urn:microsoft.com/office/officeart/2005/8/layout/list1"/>
    <dgm:cxn modelId="{DF3772C7-50CD-4AFA-ADE1-0943B8E6BFDE}" type="presParOf" srcId="{1F20EAEA-FBE9-4F89-B203-538302C1DB14}" destId="{A5D54B93-17CA-40DC-858E-89B4AC1A5742}" srcOrd="15" destOrd="0" presId="urn:microsoft.com/office/officeart/2005/8/layout/list1"/>
    <dgm:cxn modelId="{06574B54-311B-48AB-960E-B71754DE8E97}" type="presParOf" srcId="{1F20EAEA-FBE9-4F89-B203-538302C1DB14}" destId="{17BDA9C1-51BD-4C7D-AEBB-61644622B957}" srcOrd="16" destOrd="0" presId="urn:microsoft.com/office/officeart/2005/8/layout/list1"/>
    <dgm:cxn modelId="{066716A9-ACFA-417A-B0AE-979BA6A40932}" type="presParOf" srcId="{17BDA9C1-51BD-4C7D-AEBB-61644622B957}" destId="{8DBACC98-82F0-45A8-967E-CB0A2EFAE09E}" srcOrd="0" destOrd="0" presId="urn:microsoft.com/office/officeart/2005/8/layout/list1"/>
    <dgm:cxn modelId="{CA69EC2F-DE5B-4D31-B6ED-6A1E7B15E9FE}" type="presParOf" srcId="{17BDA9C1-51BD-4C7D-AEBB-61644622B957}" destId="{17014D32-A8AB-4B69-90EA-AA6DC4412E05}" srcOrd="1" destOrd="0" presId="urn:microsoft.com/office/officeart/2005/8/layout/list1"/>
    <dgm:cxn modelId="{2B7A9C4D-D502-4934-B0DE-8B16E7FE5011}" type="presParOf" srcId="{1F20EAEA-FBE9-4F89-B203-538302C1DB14}" destId="{FFEDA697-41D6-40E8-8315-4EBDE964C43C}" srcOrd="17" destOrd="0" presId="urn:microsoft.com/office/officeart/2005/8/layout/list1"/>
    <dgm:cxn modelId="{95973E2F-F304-4DEF-9478-1987B923E988}" type="presParOf" srcId="{1F20EAEA-FBE9-4F89-B203-538302C1DB14}" destId="{C06FD7E9-D589-47B4-9A52-9F720CFE4889}"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0E6BB9-6012-4EE9-BDDB-0BE4772124E0}" type="doc">
      <dgm:prSet loTypeId="urn:microsoft.com/office/officeart/2005/8/layout/matrix1" loCatId="matrix" qsTypeId="urn:microsoft.com/office/officeart/2005/8/quickstyle/simple3" qsCatId="simple" csTypeId="urn:microsoft.com/office/officeart/2005/8/colors/colorful4" csCatId="colorful" phldr="1"/>
      <dgm:spPr/>
      <dgm:t>
        <a:bodyPr/>
        <a:lstStyle/>
        <a:p>
          <a:pPr rtl="1"/>
          <a:endParaRPr lang="ar-SA"/>
        </a:p>
      </dgm:t>
    </dgm:pt>
    <dgm:pt modelId="{450B5F35-7EF7-4E49-A580-FBA314630E35}">
      <dgm:prSet phldrT="[نص]"/>
      <dgm:spPr>
        <a:xfrm>
          <a:off x="1446847" y="1459706"/>
          <a:ext cx="1240155" cy="973137"/>
        </a:xfrm>
        <a:prstGeom prst="roundRect">
          <a:avLst/>
        </a:prstGeom>
        <a:gradFill rotWithShape="0">
          <a:gsLst>
            <a:gs pos="0">
              <a:srgbClr val="FFC000">
                <a:tint val="40000"/>
                <a:hueOff val="0"/>
                <a:satOff val="0"/>
                <a:lumOff val="0"/>
                <a:alphaOff val="0"/>
                <a:lumMod val="110000"/>
                <a:satMod val="105000"/>
                <a:tint val="67000"/>
              </a:srgbClr>
            </a:gs>
            <a:gs pos="50000">
              <a:srgbClr val="FFC000">
                <a:tint val="40000"/>
                <a:hueOff val="0"/>
                <a:satOff val="0"/>
                <a:lumOff val="0"/>
                <a:alphaOff val="0"/>
                <a:lumMod val="105000"/>
                <a:satMod val="103000"/>
                <a:tint val="73000"/>
              </a:srgbClr>
            </a:gs>
            <a:gs pos="100000">
              <a:srgbClr val="FFC000">
                <a:tint val="40000"/>
                <a:hueOff val="0"/>
                <a:satOff val="0"/>
                <a:lumOff val="0"/>
                <a:alphaOff val="0"/>
                <a:lumMod val="105000"/>
                <a:satMod val="109000"/>
                <a:tint val="81000"/>
              </a:srgbClr>
            </a:gs>
          </a:gsLst>
          <a:lin ang="5400000" scaled="0"/>
        </a:gradFill>
        <a:ln w="6350" cap="flat" cmpd="sng" algn="ctr">
          <a:solidFill>
            <a:sysClr val="window" lastClr="FFFFFF">
              <a:hueOff val="0"/>
              <a:satOff val="0"/>
              <a:lumOff val="0"/>
              <a:alphaOff val="0"/>
            </a:sysClr>
          </a:solidFill>
          <a:prstDash val="solid"/>
          <a:miter lim="800000"/>
        </a:ln>
        <a:effectLst/>
        <a:scene3d>
          <a:camera prst="orthographicFront"/>
          <a:lightRig rig="flat" dir="t"/>
        </a:scene3d>
        <a:sp3d prstMaterial="dkEdge">
          <a:bevelT w="8200" h="38100"/>
        </a:sp3d>
      </dgm:spPr>
      <dgm:t>
        <a:bodyPr/>
        <a:lstStyle/>
        <a:p>
          <a:pPr rtl="1"/>
          <a:r>
            <a:rPr lang="en-US">
              <a:solidFill>
                <a:sysClr val="windowText" lastClr="000000">
                  <a:hueOff val="0"/>
                  <a:satOff val="0"/>
                  <a:lumOff val="0"/>
                  <a:alphaOff val="0"/>
                </a:sysClr>
              </a:solidFill>
              <a:latin typeface="Calibri"/>
              <a:ea typeface="+mn-ea"/>
              <a:cs typeface="+mn-cs"/>
            </a:rPr>
            <a:t>SWOT</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DCCDEC55-19CD-4571-B270-652ABF882025}" type="parTrans" cxnId="{C8BA5EDF-5ED5-4997-BD64-1C6DE6B177D0}">
      <dgm:prSet/>
      <dgm:spPr/>
      <dgm:t>
        <a:bodyPr/>
        <a:lstStyle/>
        <a:p>
          <a:pPr rtl="1"/>
          <a:endParaRPr lang="ar-SA"/>
        </a:p>
      </dgm:t>
    </dgm:pt>
    <dgm:pt modelId="{087805AE-05F1-4E1F-A1DE-FAABF6872FC8}" type="sibTrans" cxnId="{C8BA5EDF-5ED5-4997-BD64-1C6DE6B177D0}">
      <dgm:prSet/>
      <dgm:spPr/>
      <dgm:t>
        <a:bodyPr/>
        <a:lstStyle/>
        <a:p>
          <a:pPr rtl="1"/>
          <a:endParaRPr lang="ar-SA"/>
        </a:p>
      </dgm:t>
    </dgm:pt>
    <dgm:pt modelId="{C531FA36-C668-4F93-A60A-3CE52D13D344}">
      <dgm:prSet phldrT="[نص]"/>
      <dgm:spPr>
        <a:xfrm rot="16200000">
          <a:off x="60325" y="-60325"/>
          <a:ext cx="1946275" cy="2066925"/>
        </a:xfrm>
        <a:prstGeom prst="round1Rect">
          <a:avLst/>
        </a:prstGeom>
        <a:gradFill rotWithShape="0">
          <a:gsLst>
            <a:gs pos="0">
              <a:srgbClr val="FFC000">
                <a:hueOff val="0"/>
                <a:satOff val="0"/>
                <a:lumOff val="0"/>
                <a:alphaOff val="0"/>
                <a:lumMod val="110000"/>
                <a:satMod val="105000"/>
                <a:tint val="67000"/>
              </a:srgbClr>
            </a:gs>
            <a:gs pos="50000">
              <a:srgbClr val="FFC000">
                <a:hueOff val="0"/>
                <a:satOff val="0"/>
                <a:lumOff val="0"/>
                <a:alphaOff val="0"/>
                <a:lumMod val="105000"/>
                <a:satMod val="103000"/>
                <a:tint val="73000"/>
              </a:srgbClr>
            </a:gs>
            <a:gs pos="100000">
              <a:srgbClr val="FFC000">
                <a:hueOff val="0"/>
                <a:satOff val="0"/>
                <a:lumOff val="0"/>
                <a:alphaOff val="0"/>
                <a:lumMod val="105000"/>
                <a:satMod val="109000"/>
                <a:tint val="81000"/>
              </a:srgbClr>
            </a:gs>
          </a:gsLst>
          <a:lin ang="5400000" scaled="0"/>
        </a:gradFill>
        <a:ln>
          <a:noFill/>
        </a:ln>
        <a:effectLst/>
        <a:scene3d>
          <a:camera prst="orthographicFront"/>
          <a:lightRig rig="flat" dir="t"/>
        </a:scene3d>
        <a:sp3d prstMaterial="dkEdge">
          <a:bevelT w="8200" h="38100"/>
        </a:sp3d>
      </dgm:spPr>
      <dgm:t>
        <a:bodyPr/>
        <a:lstStyle/>
        <a:p>
          <a:pPr rtl="1"/>
          <a:r>
            <a:rPr lang="ar-YE">
              <a:solidFill>
                <a:sysClr val="windowText" lastClr="000000"/>
              </a:solidFill>
              <a:latin typeface="Calibri"/>
              <a:ea typeface="+mn-ea"/>
              <a:cs typeface="Arial" panose="020B0604020202020204" pitchFamily="34" charset="0"/>
            </a:rPr>
            <a:t>نقاط الضعف</a:t>
          </a:r>
        </a:p>
        <a:p>
          <a:pPr rtl="1"/>
          <a:r>
            <a:rPr lang="ar-YE">
              <a:solidFill>
                <a:sysClr val="windowText" lastClr="000000"/>
              </a:solidFill>
              <a:latin typeface="Calibri"/>
              <a:ea typeface="+mn-ea"/>
              <a:cs typeface="Arial" panose="020B0604020202020204" pitchFamily="34" charset="0"/>
            </a:rPr>
            <a:t>(</a:t>
          </a:r>
          <a:r>
            <a:rPr lang="en-US">
              <a:solidFill>
                <a:sysClr val="windowText" lastClr="000000"/>
              </a:solidFill>
              <a:latin typeface="Calibri"/>
              <a:ea typeface="+mn-ea"/>
              <a:cs typeface="+mn-cs"/>
            </a:rPr>
            <a:t>W</a:t>
          </a:r>
          <a:r>
            <a:rPr lang="ar-YE">
              <a:solidFill>
                <a:sysClr val="windowText" lastClr="000000"/>
              </a:solidFill>
              <a:latin typeface="Calibri"/>
              <a:ea typeface="+mn-ea"/>
              <a:cs typeface="Arial" panose="020B0604020202020204" pitchFamily="34" charset="0"/>
            </a:rPr>
            <a:t>)</a:t>
          </a:r>
          <a:endParaRPr lang="ar-SA">
            <a:solidFill>
              <a:sysClr val="windowText" lastClr="000000"/>
            </a:solidFill>
            <a:latin typeface="Calibri"/>
            <a:ea typeface="+mn-ea"/>
            <a:cs typeface="Arial" panose="020B0604020202020204" pitchFamily="34" charset="0"/>
          </a:endParaRPr>
        </a:p>
      </dgm:t>
    </dgm:pt>
    <dgm:pt modelId="{E9733430-CC26-419E-9DD8-BC008BCEA724}" type="parTrans" cxnId="{EAFCDC9D-A3FD-41B0-B2E0-779FEAF4E9B6}">
      <dgm:prSet/>
      <dgm:spPr/>
      <dgm:t>
        <a:bodyPr/>
        <a:lstStyle/>
        <a:p>
          <a:pPr rtl="1"/>
          <a:endParaRPr lang="ar-SA"/>
        </a:p>
      </dgm:t>
    </dgm:pt>
    <dgm:pt modelId="{1AA26151-D353-4173-A639-51DD4B2B48CC}" type="sibTrans" cxnId="{EAFCDC9D-A3FD-41B0-B2E0-779FEAF4E9B6}">
      <dgm:prSet/>
      <dgm:spPr/>
      <dgm:t>
        <a:bodyPr/>
        <a:lstStyle/>
        <a:p>
          <a:pPr rtl="1"/>
          <a:endParaRPr lang="ar-SA"/>
        </a:p>
      </dgm:t>
    </dgm:pt>
    <dgm:pt modelId="{A297BBA2-3962-4E11-A2F5-E9D03674D335}">
      <dgm:prSet phldrT="[نص]"/>
      <dgm:spPr>
        <a:xfrm>
          <a:off x="2066925" y="0"/>
          <a:ext cx="2066925" cy="1946275"/>
        </a:xfrm>
        <a:prstGeom prst="round1Rect">
          <a:avLst/>
        </a:prstGeom>
        <a:gradFill rotWithShape="0">
          <a:gsLst>
            <a:gs pos="0">
              <a:srgbClr val="FFC000">
                <a:hueOff val="3266964"/>
                <a:satOff val="-13592"/>
                <a:lumOff val="3203"/>
                <a:alphaOff val="0"/>
                <a:lumMod val="110000"/>
                <a:satMod val="105000"/>
                <a:tint val="67000"/>
              </a:srgbClr>
            </a:gs>
            <a:gs pos="50000">
              <a:srgbClr val="FFC000">
                <a:hueOff val="3266964"/>
                <a:satOff val="-13592"/>
                <a:lumOff val="3203"/>
                <a:alphaOff val="0"/>
                <a:lumMod val="105000"/>
                <a:satMod val="103000"/>
                <a:tint val="73000"/>
              </a:srgbClr>
            </a:gs>
            <a:gs pos="100000">
              <a:srgbClr val="FFC000">
                <a:hueOff val="3266964"/>
                <a:satOff val="-13592"/>
                <a:lumOff val="3203"/>
                <a:alphaOff val="0"/>
                <a:lumMod val="105000"/>
                <a:satMod val="109000"/>
                <a:tint val="81000"/>
              </a:srgbClr>
            </a:gs>
          </a:gsLst>
          <a:lin ang="5400000" scaled="0"/>
        </a:gradFill>
        <a:ln>
          <a:noFill/>
        </a:ln>
        <a:effectLst/>
        <a:scene3d>
          <a:camera prst="orthographicFront"/>
          <a:lightRig rig="flat" dir="t"/>
        </a:scene3d>
        <a:sp3d prstMaterial="dkEdge">
          <a:bevelT w="8200" h="38100"/>
        </a:sp3d>
      </dgm:spPr>
      <dgm:t>
        <a:bodyPr/>
        <a:lstStyle/>
        <a:p>
          <a:pPr rtl="1"/>
          <a:r>
            <a:rPr lang="ar-YE">
              <a:solidFill>
                <a:sysClr val="windowText" lastClr="000000"/>
              </a:solidFill>
              <a:latin typeface="Calibri"/>
              <a:ea typeface="+mn-ea"/>
              <a:cs typeface="Arial" panose="020B0604020202020204" pitchFamily="34" charset="0"/>
            </a:rPr>
            <a:t>نقاط القوة</a:t>
          </a:r>
        </a:p>
        <a:p>
          <a:pPr rtl="1"/>
          <a:r>
            <a:rPr lang="ar-YE">
              <a:solidFill>
                <a:sysClr val="windowText" lastClr="000000"/>
              </a:solidFill>
              <a:latin typeface="Calibri"/>
              <a:ea typeface="+mn-ea"/>
              <a:cs typeface="Arial" panose="020B0604020202020204" pitchFamily="34" charset="0"/>
            </a:rPr>
            <a:t>(</a:t>
          </a:r>
          <a:r>
            <a:rPr lang="en-US">
              <a:solidFill>
                <a:sysClr val="windowText" lastClr="000000"/>
              </a:solidFill>
              <a:latin typeface="Calibri"/>
              <a:ea typeface="+mn-ea"/>
              <a:cs typeface="+mn-cs"/>
            </a:rPr>
            <a:t>S</a:t>
          </a:r>
          <a:r>
            <a:rPr lang="ar-YE">
              <a:solidFill>
                <a:sysClr val="windowText" lastClr="000000"/>
              </a:solidFill>
              <a:latin typeface="Calibri"/>
              <a:ea typeface="+mn-ea"/>
              <a:cs typeface="Arial" panose="020B0604020202020204" pitchFamily="34" charset="0"/>
            </a:rPr>
            <a:t>)</a:t>
          </a:r>
          <a:endParaRPr lang="ar-SA">
            <a:solidFill>
              <a:sysClr val="windowText" lastClr="000000"/>
            </a:solidFill>
            <a:latin typeface="Calibri"/>
            <a:ea typeface="+mn-ea"/>
            <a:cs typeface="Arial" panose="020B0604020202020204" pitchFamily="34" charset="0"/>
          </a:endParaRPr>
        </a:p>
      </dgm:t>
    </dgm:pt>
    <dgm:pt modelId="{C3224B71-2A83-4F10-A82A-2677616C528F}" type="parTrans" cxnId="{4E7262CE-F074-4C1C-B906-3094C2D00B30}">
      <dgm:prSet/>
      <dgm:spPr/>
      <dgm:t>
        <a:bodyPr/>
        <a:lstStyle/>
        <a:p>
          <a:pPr rtl="1"/>
          <a:endParaRPr lang="ar-SA"/>
        </a:p>
      </dgm:t>
    </dgm:pt>
    <dgm:pt modelId="{4EE52230-A7F7-4F8A-9178-33BB7B75E994}" type="sibTrans" cxnId="{4E7262CE-F074-4C1C-B906-3094C2D00B30}">
      <dgm:prSet/>
      <dgm:spPr/>
      <dgm:t>
        <a:bodyPr/>
        <a:lstStyle/>
        <a:p>
          <a:pPr rtl="1"/>
          <a:endParaRPr lang="ar-SA"/>
        </a:p>
      </dgm:t>
    </dgm:pt>
    <dgm:pt modelId="{F1C60A07-F0A4-44C2-B222-40776F0DDC1C}">
      <dgm:prSet phldrT="[نص]"/>
      <dgm:spPr>
        <a:xfrm rot="10800000">
          <a:off x="0" y="1946275"/>
          <a:ext cx="2066925" cy="1946275"/>
        </a:xfrm>
        <a:prstGeom prst="round1Rect">
          <a:avLst/>
        </a:prstGeom>
        <a:solidFill>
          <a:srgbClr val="ED7D31">
            <a:lumMod val="40000"/>
            <a:lumOff val="60000"/>
          </a:srgbClr>
        </a:solidFill>
        <a:ln>
          <a:noFill/>
        </a:ln>
        <a:effectLst/>
        <a:scene3d>
          <a:camera prst="orthographicFront"/>
          <a:lightRig rig="flat" dir="t"/>
        </a:scene3d>
        <a:sp3d prstMaterial="dkEdge">
          <a:bevelT w="8200" h="38100"/>
        </a:sp3d>
      </dgm:spPr>
      <dgm:t>
        <a:bodyPr/>
        <a:lstStyle/>
        <a:p>
          <a:pPr rtl="1"/>
          <a:r>
            <a:rPr lang="ar-YE">
              <a:solidFill>
                <a:sysClr val="windowText" lastClr="000000"/>
              </a:solidFill>
              <a:latin typeface="Calibri"/>
              <a:ea typeface="+mn-ea"/>
              <a:cs typeface="Arial" panose="020B0604020202020204" pitchFamily="34" charset="0"/>
            </a:rPr>
            <a:t>التهديدات</a:t>
          </a:r>
        </a:p>
        <a:p>
          <a:pPr rtl="1"/>
          <a:r>
            <a:rPr lang="ar-YE">
              <a:solidFill>
                <a:sysClr val="windowText" lastClr="000000"/>
              </a:solidFill>
              <a:latin typeface="Calibri"/>
              <a:ea typeface="+mn-ea"/>
              <a:cs typeface="Arial" panose="020B0604020202020204" pitchFamily="34" charset="0"/>
            </a:rPr>
            <a:t>(</a:t>
          </a:r>
          <a:r>
            <a:rPr lang="en-US">
              <a:solidFill>
                <a:sysClr val="windowText" lastClr="000000"/>
              </a:solidFill>
              <a:latin typeface="Calibri"/>
              <a:ea typeface="+mn-ea"/>
              <a:cs typeface="+mn-cs"/>
            </a:rPr>
            <a:t>T</a:t>
          </a:r>
          <a:r>
            <a:rPr lang="ar-YE">
              <a:solidFill>
                <a:sysClr val="windowText" lastClr="000000"/>
              </a:solidFill>
              <a:latin typeface="Calibri"/>
              <a:ea typeface="+mn-ea"/>
              <a:cs typeface="Arial" panose="020B0604020202020204" pitchFamily="34" charset="0"/>
            </a:rPr>
            <a:t>)</a:t>
          </a:r>
          <a:endParaRPr lang="ar-SA">
            <a:solidFill>
              <a:sysClr val="windowText" lastClr="000000"/>
            </a:solidFill>
            <a:latin typeface="Calibri"/>
            <a:ea typeface="+mn-ea"/>
            <a:cs typeface="Arial" panose="020B0604020202020204" pitchFamily="34" charset="0"/>
          </a:endParaRPr>
        </a:p>
      </dgm:t>
    </dgm:pt>
    <dgm:pt modelId="{315436B2-59CF-4739-AE4C-4B3D24DB9964}" type="parTrans" cxnId="{A7A1CA63-7C12-4C87-B167-18165529D7DD}">
      <dgm:prSet/>
      <dgm:spPr/>
      <dgm:t>
        <a:bodyPr/>
        <a:lstStyle/>
        <a:p>
          <a:pPr rtl="1"/>
          <a:endParaRPr lang="ar-SA"/>
        </a:p>
      </dgm:t>
    </dgm:pt>
    <dgm:pt modelId="{0E8C4AF0-AB5D-43DE-8758-D07B49E33EDC}" type="sibTrans" cxnId="{A7A1CA63-7C12-4C87-B167-18165529D7DD}">
      <dgm:prSet/>
      <dgm:spPr/>
      <dgm:t>
        <a:bodyPr/>
        <a:lstStyle/>
        <a:p>
          <a:pPr rtl="1"/>
          <a:endParaRPr lang="ar-SA"/>
        </a:p>
      </dgm:t>
    </dgm:pt>
    <dgm:pt modelId="{1D17C211-C24F-41D4-A5D0-47D3A2A1F30E}">
      <dgm:prSet phldrT="[نص]"/>
      <dgm:spPr>
        <a:xfrm rot="5400000">
          <a:off x="2127250" y="1885950"/>
          <a:ext cx="1946275" cy="2066925"/>
        </a:xfrm>
        <a:prstGeom prst="round1Rect">
          <a:avLst/>
        </a:prstGeom>
        <a:solidFill>
          <a:srgbClr val="CCFFFF"/>
        </a:solidFill>
        <a:ln>
          <a:noFill/>
        </a:ln>
        <a:effectLst/>
        <a:scene3d>
          <a:camera prst="orthographicFront"/>
          <a:lightRig rig="flat" dir="t"/>
        </a:scene3d>
        <a:sp3d prstMaterial="dkEdge">
          <a:bevelT w="8200" h="38100"/>
        </a:sp3d>
      </dgm:spPr>
      <dgm:t>
        <a:bodyPr/>
        <a:lstStyle/>
        <a:p>
          <a:pPr rtl="1"/>
          <a:r>
            <a:rPr lang="ar-YE">
              <a:solidFill>
                <a:sysClr val="windowText" lastClr="000000"/>
              </a:solidFill>
              <a:latin typeface="Calibri"/>
              <a:ea typeface="+mn-ea"/>
              <a:cs typeface="Arial" panose="020B0604020202020204" pitchFamily="34" charset="0"/>
            </a:rPr>
            <a:t>الفرص</a:t>
          </a:r>
        </a:p>
        <a:p>
          <a:pPr rtl="1"/>
          <a:r>
            <a:rPr lang="ar-YE">
              <a:solidFill>
                <a:sysClr val="windowText" lastClr="000000"/>
              </a:solidFill>
              <a:latin typeface="Calibri"/>
              <a:ea typeface="+mn-ea"/>
              <a:cs typeface="Arial" panose="020B0604020202020204" pitchFamily="34" charset="0"/>
            </a:rPr>
            <a:t>(</a:t>
          </a:r>
          <a:r>
            <a:rPr lang="en-US">
              <a:solidFill>
                <a:sysClr val="windowText" lastClr="000000"/>
              </a:solidFill>
              <a:latin typeface="Calibri"/>
              <a:ea typeface="+mn-ea"/>
              <a:cs typeface="+mn-cs"/>
            </a:rPr>
            <a:t>O</a:t>
          </a:r>
          <a:r>
            <a:rPr lang="ar-YE">
              <a:solidFill>
                <a:sysClr val="windowText" lastClr="000000"/>
              </a:solidFill>
              <a:latin typeface="Calibri"/>
              <a:ea typeface="+mn-ea"/>
              <a:cs typeface="Arial" panose="020B0604020202020204" pitchFamily="34" charset="0"/>
            </a:rPr>
            <a:t>)</a:t>
          </a:r>
          <a:endParaRPr lang="ar-SA">
            <a:solidFill>
              <a:sysClr val="windowText" lastClr="000000"/>
            </a:solidFill>
            <a:latin typeface="Calibri"/>
            <a:ea typeface="+mn-ea"/>
            <a:cs typeface="Arial" panose="020B0604020202020204" pitchFamily="34" charset="0"/>
          </a:endParaRPr>
        </a:p>
      </dgm:t>
    </dgm:pt>
    <dgm:pt modelId="{B9F4F3A1-BEC8-4B1B-88E0-57406C12CC73}" type="parTrans" cxnId="{39C7CCB2-56AA-4C1C-8E9E-4F5FC9AF83C3}">
      <dgm:prSet/>
      <dgm:spPr/>
      <dgm:t>
        <a:bodyPr/>
        <a:lstStyle/>
        <a:p>
          <a:pPr rtl="1"/>
          <a:endParaRPr lang="ar-SA"/>
        </a:p>
      </dgm:t>
    </dgm:pt>
    <dgm:pt modelId="{C94D3ED3-E506-4BD5-B413-6D805CB95825}" type="sibTrans" cxnId="{39C7CCB2-56AA-4C1C-8E9E-4F5FC9AF83C3}">
      <dgm:prSet/>
      <dgm:spPr/>
      <dgm:t>
        <a:bodyPr/>
        <a:lstStyle/>
        <a:p>
          <a:pPr rtl="1"/>
          <a:endParaRPr lang="ar-SA"/>
        </a:p>
      </dgm:t>
    </dgm:pt>
    <dgm:pt modelId="{4D7E1AC7-ED99-4DE6-B21B-651C77A0C2B4}" type="pres">
      <dgm:prSet presAssocID="{5D0E6BB9-6012-4EE9-BDDB-0BE4772124E0}" presName="diagram" presStyleCnt="0">
        <dgm:presLayoutVars>
          <dgm:chMax val="1"/>
          <dgm:dir/>
          <dgm:animLvl val="ctr"/>
          <dgm:resizeHandles val="exact"/>
        </dgm:presLayoutVars>
      </dgm:prSet>
      <dgm:spPr/>
      <dgm:t>
        <a:bodyPr/>
        <a:lstStyle/>
        <a:p>
          <a:pPr rtl="1"/>
          <a:endParaRPr lang="ar-SA"/>
        </a:p>
      </dgm:t>
    </dgm:pt>
    <dgm:pt modelId="{2D4AFDF1-C8B8-437F-9DF5-CC863D2F3F19}" type="pres">
      <dgm:prSet presAssocID="{5D0E6BB9-6012-4EE9-BDDB-0BE4772124E0}" presName="matrix" presStyleCnt="0"/>
      <dgm:spPr/>
    </dgm:pt>
    <dgm:pt modelId="{F0FFB30D-EB15-429B-9F0F-483417C0494D}" type="pres">
      <dgm:prSet presAssocID="{5D0E6BB9-6012-4EE9-BDDB-0BE4772124E0}" presName="tile1" presStyleLbl="node1" presStyleIdx="0" presStyleCnt="4"/>
      <dgm:spPr/>
      <dgm:t>
        <a:bodyPr/>
        <a:lstStyle/>
        <a:p>
          <a:pPr rtl="1"/>
          <a:endParaRPr lang="ar-SA"/>
        </a:p>
      </dgm:t>
    </dgm:pt>
    <dgm:pt modelId="{CFBC6DF0-6991-428F-82E0-1F282879BD50}" type="pres">
      <dgm:prSet presAssocID="{5D0E6BB9-6012-4EE9-BDDB-0BE4772124E0}" presName="tile1text" presStyleLbl="node1" presStyleIdx="0" presStyleCnt="4">
        <dgm:presLayoutVars>
          <dgm:chMax val="0"/>
          <dgm:chPref val="0"/>
          <dgm:bulletEnabled val="1"/>
        </dgm:presLayoutVars>
      </dgm:prSet>
      <dgm:spPr/>
      <dgm:t>
        <a:bodyPr/>
        <a:lstStyle/>
        <a:p>
          <a:pPr rtl="1"/>
          <a:endParaRPr lang="ar-SA"/>
        </a:p>
      </dgm:t>
    </dgm:pt>
    <dgm:pt modelId="{FAD6F707-FA7E-423A-9570-75777EC57D8D}" type="pres">
      <dgm:prSet presAssocID="{5D0E6BB9-6012-4EE9-BDDB-0BE4772124E0}" presName="tile2" presStyleLbl="node1" presStyleIdx="1" presStyleCnt="4"/>
      <dgm:spPr/>
      <dgm:t>
        <a:bodyPr/>
        <a:lstStyle/>
        <a:p>
          <a:pPr rtl="1"/>
          <a:endParaRPr lang="ar-SA"/>
        </a:p>
      </dgm:t>
    </dgm:pt>
    <dgm:pt modelId="{58195B08-B73D-4447-AB32-3AE9300428BC}" type="pres">
      <dgm:prSet presAssocID="{5D0E6BB9-6012-4EE9-BDDB-0BE4772124E0}" presName="tile2text" presStyleLbl="node1" presStyleIdx="1" presStyleCnt="4">
        <dgm:presLayoutVars>
          <dgm:chMax val="0"/>
          <dgm:chPref val="0"/>
          <dgm:bulletEnabled val="1"/>
        </dgm:presLayoutVars>
      </dgm:prSet>
      <dgm:spPr/>
      <dgm:t>
        <a:bodyPr/>
        <a:lstStyle/>
        <a:p>
          <a:pPr rtl="1"/>
          <a:endParaRPr lang="ar-SA"/>
        </a:p>
      </dgm:t>
    </dgm:pt>
    <dgm:pt modelId="{C6EFC9AC-3FCC-4D76-BC90-02C3409544B1}" type="pres">
      <dgm:prSet presAssocID="{5D0E6BB9-6012-4EE9-BDDB-0BE4772124E0}" presName="tile3" presStyleLbl="node1" presStyleIdx="2" presStyleCnt="4"/>
      <dgm:spPr/>
      <dgm:t>
        <a:bodyPr/>
        <a:lstStyle/>
        <a:p>
          <a:pPr rtl="1"/>
          <a:endParaRPr lang="ar-SA"/>
        </a:p>
      </dgm:t>
    </dgm:pt>
    <dgm:pt modelId="{E1970763-59CF-47D7-BCB5-E14E6C888CB2}" type="pres">
      <dgm:prSet presAssocID="{5D0E6BB9-6012-4EE9-BDDB-0BE4772124E0}" presName="tile3text" presStyleLbl="node1" presStyleIdx="2" presStyleCnt="4">
        <dgm:presLayoutVars>
          <dgm:chMax val="0"/>
          <dgm:chPref val="0"/>
          <dgm:bulletEnabled val="1"/>
        </dgm:presLayoutVars>
      </dgm:prSet>
      <dgm:spPr/>
      <dgm:t>
        <a:bodyPr/>
        <a:lstStyle/>
        <a:p>
          <a:pPr rtl="1"/>
          <a:endParaRPr lang="ar-SA"/>
        </a:p>
      </dgm:t>
    </dgm:pt>
    <dgm:pt modelId="{94BE9421-A980-4CB5-9012-62416BA9A652}" type="pres">
      <dgm:prSet presAssocID="{5D0E6BB9-6012-4EE9-BDDB-0BE4772124E0}" presName="tile4" presStyleLbl="node1" presStyleIdx="3" presStyleCnt="4"/>
      <dgm:spPr/>
      <dgm:t>
        <a:bodyPr/>
        <a:lstStyle/>
        <a:p>
          <a:pPr rtl="1"/>
          <a:endParaRPr lang="ar-SA"/>
        </a:p>
      </dgm:t>
    </dgm:pt>
    <dgm:pt modelId="{82ED2A1C-E0ED-47D4-82F3-355346C1ACBB}" type="pres">
      <dgm:prSet presAssocID="{5D0E6BB9-6012-4EE9-BDDB-0BE4772124E0}" presName="tile4text" presStyleLbl="node1" presStyleIdx="3" presStyleCnt="4">
        <dgm:presLayoutVars>
          <dgm:chMax val="0"/>
          <dgm:chPref val="0"/>
          <dgm:bulletEnabled val="1"/>
        </dgm:presLayoutVars>
      </dgm:prSet>
      <dgm:spPr/>
      <dgm:t>
        <a:bodyPr/>
        <a:lstStyle/>
        <a:p>
          <a:pPr rtl="1"/>
          <a:endParaRPr lang="ar-SA"/>
        </a:p>
      </dgm:t>
    </dgm:pt>
    <dgm:pt modelId="{72FD1B14-C6F4-4B40-B3FB-2F08BB7319E0}" type="pres">
      <dgm:prSet presAssocID="{5D0E6BB9-6012-4EE9-BDDB-0BE4772124E0}" presName="centerTile" presStyleLbl="fgShp" presStyleIdx="0" presStyleCnt="1">
        <dgm:presLayoutVars>
          <dgm:chMax val="0"/>
          <dgm:chPref val="0"/>
        </dgm:presLayoutVars>
      </dgm:prSet>
      <dgm:spPr/>
      <dgm:t>
        <a:bodyPr/>
        <a:lstStyle/>
        <a:p>
          <a:pPr rtl="1"/>
          <a:endParaRPr lang="ar-SA"/>
        </a:p>
      </dgm:t>
    </dgm:pt>
  </dgm:ptLst>
  <dgm:cxnLst>
    <dgm:cxn modelId="{F18AAE07-EBF9-44D2-ABA1-3E20041809E2}" type="presOf" srcId="{C531FA36-C668-4F93-A60A-3CE52D13D344}" destId="{CFBC6DF0-6991-428F-82E0-1F282879BD50}" srcOrd="1" destOrd="0" presId="urn:microsoft.com/office/officeart/2005/8/layout/matrix1"/>
    <dgm:cxn modelId="{5701AF64-0256-46B2-B1E2-EA5FDE664B4D}" type="presOf" srcId="{F1C60A07-F0A4-44C2-B222-40776F0DDC1C}" destId="{C6EFC9AC-3FCC-4D76-BC90-02C3409544B1}" srcOrd="0" destOrd="0" presId="urn:microsoft.com/office/officeart/2005/8/layout/matrix1"/>
    <dgm:cxn modelId="{880B128D-A015-4FC9-9300-8D63798E26D5}" type="presOf" srcId="{F1C60A07-F0A4-44C2-B222-40776F0DDC1C}" destId="{E1970763-59CF-47D7-BCB5-E14E6C888CB2}" srcOrd="1" destOrd="0" presId="urn:microsoft.com/office/officeart/2005/8/layout/matrix1"/>
    <dgm:cxn modelId="{3B250AE2-81E4-46D2-9EFE-78D5EF746D89}" type="presOf" srcId="{1D17C211-C24F-41D4-A5D0-47D3A2A1F30E}" destId="{82ED2A1C-E0ED-47D4-82F3-355346C1ACBB}" srcOrd="1" destOrd="0" presId="urn:microsoft.com/office/officeart/2005/8/layout/matrix1"/>
    <dgm:cxn modelId="{46FD3867-6D59-4113-81B2-7545269455E7}" type="presOf" srcId="{A297BBA2-3962-4E11-A2F5-E9D03674D335}" destId="{58195B08-B73D-4447-AB32-3AE9300428BC}" srcOrd="1" destOrd="0" presId="urn:microsoft.com/office/officeart/2005/8/layout/matrix1"/>
    <dgm:cxn modelId="{DA06EBE1-83AB-4CF1-A085-02879B131393}" type="presOf" srcId="{1D17C211-C24F-41D4-A5D0-47D3A2A1F30E}" destId="{94BE9421-A980-4CB5-9012-62416BA9A652}" srcOrd="0" destOrd="0" presId="urn:microsoft.com/office/officeart/2005/8/layout/matrix1"/>
    <dgm:cxn modelId="{EAFCDC9D-A3FD-41B0-B2E0-779FEAF4E9B6}" srcId="{450B5F35-7EF7-4E49-A580-FBA314630E35}" destId="{C531FA36-C668-4F93-A60A-3CE52D13D344}" srcOrd="0" destOrd="0" parTransId="{E9733430-CC26-419E-9DD8-BC008BCEA724}" sibTransId="{1AA26151-D353-4173-A639-51DD4B2B48CC}"/>
    <dgm:cxn modelId="{4E7262CE-F074-4C1C-B906-3094C2D00B30}" srcId="{450B5F35-7EF7-4E49-A580-FBA314630E35}" destId="{A297BBA2-3962-4E11-A2F5-E9D03674D335}" srcOrd="1" destOrd="0" parTransId="{C3224B71-2A83-4F10-A82A-2677616C528F}" sibTransId="{4EE52230-A7F7-4F8A-9178-33BB7B75E994}"/>
    <dgm:cxn modelId="{39C7CCB2-56AA-4C1C-8E9E-4F5FC9AF83C3}" srcId="{450B5F35-7EF7-4E49-A580-FBA314630E35}" destId="{1D17C211-C24F-41D4-A5D0-47D3A2A1F30E}" srcOrd="3" destOrd="0" parTransId="{B9F4F3A1-BEC8-4B1B-88E0-57406C12CC73}" sibTransId="{C94D3ED3-E506-4BD5-B413-6D805CB95825}"/>
    <dgm:cxn modelId="{2F810191-FCA7-4741-8CC7-5ADE9EABDC00}" type="presOf" srcId="{A297BBA2-3962-4E11-A2F5-E9D03674D335}" destId="{FAD6F707-FA7E-423A-9570-75777EC57D8D}" srcOrd="0" destOrd="0" presId="urn:microsoft.com/office/officeart/2005/8/layout/matrix1"/>
    <dgm:cxn modelId="{A7A1CA63-7C12-4C87-B167-18165529D7DD}" srcId="{450B5F35-7EF7-4E49-A580-FBA314630E35}" destId="{F1C60A07-F0A4-44C2-B222-40776F0DDC1C}" srcOrd="2" destOrd="0" parTransId="{315436B2-59CF-4739-AE4C-4B3D24DB9964}" sibTransId="{0E8C4AF0-AB5D-43DE-8758-D07B49E33EDC}"/>
    <dgm:cxn modelId="{93E0CE28-BB11-4AC0-9833-0F0D4A46D954}" type="presOf" srcId="{5D0E6BB9-6012-4EE9-BDDB-0BE4772124E0}" destId="{4D7E1AC7-ED99-4DE6-B21B-651C77A0C2B4}" srcOrd="0" destOrd="0" presId="urn:microsoft.com/office/officeart/2005/8/layout/matrix1"/>
    <dgm:cxn modelId="{96B496D7-4B49-44B9-AD44-355438C4C4F6}" type="presOf" srcId="{450B5F35-7EF7-4E49-A580-FBA314630E35}" destId="{72FD1B14-C6F4-4B40-B3FB-2F08BB7319E0}" srcOrd="0" destOrd="0" presId="urn:microsoft.com/office/officeart/2005/8/layout/matrix1"/>
    <dgm:cxn modelId="{C8BA5EDF-5ED5-4997-BD64-1C6DE6B177D0}" srcId="{5D0E6BB9-6012-4EE9-BDDB-0BE4772124E0}" destId="{450B5F35-7EF7-4E49-A580-FBA314630E35}" srcOrd="0" destOrd="0" parTransId="{DCCDEC55-19CD-4571-B270-652ABF882025}" sibTransId="{087805AE-05F1-4E1F-A1DE-FAABF6872FC8}"/>
    <dgm:cxn modelId="{4531262B-E30B-485D-9448-C2F0070930FF}" type="presOf" srcId="{C531FA36-C668-4F93-A60A-3CE52D13D344}" destId="{F0FFB30D-EB15-429B-9F0F-483417C0494D}" srcOrd="0" destOrd="0" presId="urn:microsoft.com/office/officeart/2005/8/layout/matrix1"/>
    <dgm:cxn modelId="{F609A19B-017B-44C2-B162-0BB20CBE6C9D}" type="presParOf" srcId="{4D7E1AC7-ED99-4DE6-B21B-651C77A0C2B4}" destId="{2D4AFDF1-C8B8-437F-9DF5-CC863D2F3F19}" srcOrd="0" destOrd="0" presId="urn:microsoft.com/office/officeart/2005/8/layout/matrix1"/>
    <dgm:cxn modelId="{9E49344A-8250-4F60-9D07-20F333E025E7}" type="presParOf" srcId="{2D4AFDF1-C8B8-437F-9DF5-CC863D2F3F19}" destId="{F0FFB30D-EB15-429B-9F0F-483417C0494D}" srcOrd="0" destOrd="0" presId="urn:microsoft.com/office/officeart/2005/8/layout/matrix1"/>
    <dgm:cxn modelId="{513DAA7A-65F2-44A8-B64D-D5C9E0BA2200}" type="presParOf" srcId="{2D4AFDF1-C8B8-437F-9DF5-CC863D2F3F19}" destId="{CFBC6DF0-6991-428F-82E0-1F282879BD50}" srcOrd="1" destOrd="0" presId="urn:microsoft.com/office/officeart/2005/8/layout/matrix1"/>
    <dgm:cxn modelId="{1598918C-3681-4BA5-A0B1-C936E0281280}" type="presParOf" srcId="{2D4AFDF1-C8B8-437F-9DF5-CC863D2F3F19}" destId="{FAD6F707-FA7E-423A-9570-75777EC57D8D}" srcOrd="2" destOrd="0" presId="urn:microsoft.com/office/officeart/2005/8/layout/matrix1"/>
    <dgm:cxn modelId="{7B10C4DF-90EA-4AD2-AED8-4A7CF257389C}" type="presParOf" srcId="{2D4AFDF1-C8B8-437F-9DF5-CC863D2F3F19}" destId="{58195B08-B73D-4447-AB32-3AE9300428BC}" srcOrd="3" destOrd="0" presId="urn:microsoft.com/office/officeart/2005/8/layout/matrix1"/>
    <dgm:cxn modelId="{DB599600-0187-4720-99E1-E4DA70130F4F}" type="presParOf" srcId="{2D4AFDF1-C8B8-437F-9DF5-CC863D2F3F19}" destId="{C6EFC9AC-3FCC-4D76-BC90-02C3409544B1}" srcOrd="4" destOrd="0" presId="urn:microsoft.com/office/officeart/2005/8/layout/matrix1"/>
    <dgm:cxn modelId="{EC7F5C6E-AA4D-434A-AF80-1D88C218807B}" type="presParOf" srcId="{2D4AFDF1-C8B8-437F-9DF5-CC863D2F3F19}" destId="{E1970763-59CF-47D7-BCB5-E14E6C888CB2}" srcOrd="5" destOrd="0" presId="urn:microsoft.com/office/officeart/2005/8/layout/matrix1"/>
    <dgm:cxn modelId="{DF6AE463-0432-4E0E-BF48-E290122CDD60}" type="presParOf" srcId="{2D4AFDF1-C8B8-437F-9DF5-CC863D2F3F19}" destId="{94BE9421-A980-4CB5-9012-62416BA9A652}" srcOrd="6" destOrd="0" presId="urn:microsoft.com/office/officeart/2005/8/layout/matrix1"/>
    <dgm:cxn modelId="{BFAE9B35-8BEE-4585-BDB7-A9CA10E05D03}" type="presParOf" srcId="{2D4AFDF1-C8B8-437F-9DF5-CC863D2F3F19}" destId="{82ED2A1C-E0ED-47D4-82F3-355346C1ACBB}" srcOrd="7" destOrd="0" presId="urn:microsoft.com/office/officeart/2005/8/layout/matrix1"/>
    <dgm:cxn modelId="{9DC61759-1574-4E69-A885-142DA67632F6}" type="presParOf" srcId="{4D7E1AC7-ED99-4DE6-B21B-651C77A0C2B4}" destId="{72FD1B14-C6F4-4B40-B3FB-2F08BB7319E0}" srcOrd="1" destOrd="0" presId="urn:microsoft.com/office/officeart/2005/8/layout/matrix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37C1C26-B9E6-4C9D-ACAB-EDF82B80E4CB}" type="doc">
      <dgm:prSet loTypeId="urn:microsoft.com/office/officeart/2005/8/layout/radial3" loCatId="cycle" qsTypeId="urn:microsoft.com/office/officeart/2005/8/quickstyle/3d2" qsCatId="3D" csTypeId="urn:microsoft.com/office/officeart/2005/8/colors/colorful2" csCatId="colorful" phldr="1"/>
      <dgm:spPr/>
      <dgm:t>
        <a:bodyPr/>
        <a:lstStyle/>
        <a:p>
          <a:pPr rtl="1"/>
          <a:endParaRPr lang="ar-SA"/>
        </a:p>
      </dgm:t>
    </dgm:pt>
    <dgm:pt modelId="{C0A940D4-EA8E-4537-AD20-F5A7D875D1DA}">
      <dgm:prSet phldrT="[نص]" custT="1"/>
      <dgm:spPr>
        <a:xfrm>
          <a:off x="1145545" y="1069009"/>
          <a:ext cx="2242808" cy="2242808"/>
        </a:xfrm>
        <a:prstGeom prst="ellipse">
          <a:avLst/>
        </a:prstGeom>
        <a:solidFill>
          <a:schemeClr val="accent3"/>
        </a:solidFill>
        <a:scene3d>
          <a:camera prst="orthographicFront"/>
          <a:lightRig rig="threePt" dir="t">
            <a:rot lat="0" lon="0" rev="7500000"/>
          </a:lightRig>
        </a:scene3d>
        <a:sp3d prstMaterial="plastic">
          <a:bevelT w="127000" h="25400" prst="relaxedInset"/>
        </a:sp3d>
      </dgm:spPr>
      <dgm:t>
        <a:bodyPr/>
        <a:lstStyle/>
        <a:p>
          <a:pPr rtl="1">
            <a:buNone/>
          </a:pPr>
          <a:r>
            <a:rPr lang="ar-YE" sz="2400">
              <a:latin typeface="Calibri Light" panose="020F0302020204030204"/>
              <a:ea typeface="+mn-ea"/>
              <a:cs typeface="Times New Roman" panose="02020603050405020304" pitchFamily="18" charset="0"/>
            </a:rPr>
            <a:t>ادوات التحليل الإستراتيجي</a:t>
          </a:r>
          <a:endParaRPr lang="ar-SA" sz="2400">
            <a:latin typeface="Calibri Light" panose="020F0302020204030204"/>
            <a:ea typeface="+mn-ea"/>
            <a:cs typeface="Times New Roman" panose="02020603050405020304" pitchFamily="18" charset="0"/>
          </a:endParaRPr>
        </a:p>
      </dgm:t>
    </dgm:pt>
    <dgm:pt modelId="{C9911C4F-23CD-4CD3-AFFA-B907CB3FAFEA}" type="parTrans" cxnId="{C8BAB9AE-D609-4ECD-9D88-37FAAAC85296}">
      <dgm:prSet/>
      <dgm:spPr/>
      <dgm:t>
        <a:bodyPr/>
        <a:lstStyle/>
        <a:p>
          <a:pPr rtl="1"/>
          <a:endParaRPr lang="ar-SA"/>
        </a:p>
      </dgm:t>
    </dgm:pt>
    <dgm:pt modelId="{C2D853EF-5FD6-477D-BFFB-A4096F40943E}" type="sibTrans" cxnId="{C8BAB9AE-D609-4ECD-9D88-37FAAAC85296}">
      <dgm:prSet/>
      <dgm:spPr/>
      <dgm:t>
        <a:bodyPr/>
        <a:lstStyle/>
        <a:p>
          <a:pPr rtl="1"/>
          <a:endParaRPr lang="ar-SA"/>
        </a:p>
      </dgm:t>
    </dgm:pt>
    <dgm:pt modelId="{E77AF0A1-54E3-4028-8CC2-EEEEC204CA37}">
      <dgm:prSet phldrT="[نص]" custT="1"/>
      <dgm:spPr>
        <a:xfrm>
          <a:off x="1706247" y="170555"/>
          <a:ext cx="1121404" cy="1121404"/>
        </a:xfrm>
        <a:prstGeom prst="ellipse">
          <a:avLst/>
        </a:prstGeom>
        <a:solidFill>
          <a:srgbClr val="92D050"/>
        </a:solidFill>
        <a:scene3d>
          <a:camera prst="orthographicFront"/>
          <a:lightRig rig="threePt" dir="t">
            <a:rot lat="0" lon="0" rev="7500000"/>
          </a:lightRig>
        </a:scene3d>
        <a:sp3d prstMaterial="plastic">
          <a:bevelT w="127000" h="25400" prst="relaxedInset"/>
        </a:sp3d>
      </dgm:spPr>
      <dgm:t>
        <a:bodyPr/>
        <a:lstStyle/>
        <a:p>
          <a:pPr rtl="1">
            <a:buNone/>
          </a:pPr>
          <a:r>
            <a:rPr lang="en-US" sz="2000" b="1">
              <a:latin typeface="Calibri Light" panose="020F0302020204030204"/>
              <a:ea typeface="+mn-ea"/>
              <a:cs typeface="+mn-cs"/>
            </a:rPr>
            <a:t>SWOT</a:t>
          </a:r>
          <a:endParaRPr lang="ar-SA" sz="2000" b="1">
            <a:latin typeface="Calibri Light" panose="020F0302020204030204"/>
            <a:ea typeface="+mn-ea"/>
            <a:cs typeface="Times New Roman" panose="02020603050405020304" pitchFamily="18" charset="0"/>
          </a:endParaRPr>
        </a:p>
      </dgm:t>
    </dgm:pt>
    <dgm:pt modelId="{27109ADB-DD98-49DD-B6CC-A14B619C5F80}" type="parTrans" cxnId="{5BB74FAA-2E9A-4E79-B2A8-17D1D7B735DF}">
      <dgm:prSet/>
      <dgm:spPr/>
      <dgm:t>
        <a:bodyPr/>
        <a:lstStyle/>
        <a:p>
          <a:pPr rtl="1"/>
          <a:endParaRPr lang="ar-SA"/>
        </a:p>
      </dgm:t>
    </dgm:pt>
    <dgm:pt modelId="{B26507F2-DB0E-4BCE-B872-06C7657D9347}" type="sibTrans" cxnId="{5BB74FAA-2E9A-4E79-B2A8-17D1D7B735DF}">
      <dgm:prSet/>
      <dgm:spPr/>
      <dgm:t>
        <a:bodyPr/>
        <a:lstStyle/>
        <a:p>
          <a:pPr rtl="1"/>
          <a:endParaRPr lang="ar-SA"/>
        </a:p>
      </dgm:t>
    </dgm:pt>
    <dgm:pt modelId="{6A00CA08-6572-49DE-A2D0-2468B70641F1}">
      <dgm:prSet phldrT="[نص]"/>
      <dgm:spPr>
        <a:xfrm>
          <a:off x="2969914" y="2359290"/>
          <a:ext cx="1121404" cy="1121404"/>
        </a:xfrm>
        <a:prstGeom prst="ellipse">
          <a:avLst/>
        </a:prstGeom>
        <a:solidFill>
          <a:srgbClr val="FFC000"/>
        </a:solidFill>
        <a:scene3d>
          <a:camera prst="orthographicFront"/>
          <a:lightRig rig="threePt" dir="t">
            <a:rot lat="0" lon="0" rev="7500000"/>
          </a:lightRig>
        </a:scene3d>
        <a:sp3d prstMaterial="plastic">
          <a:bevelT w="127000" h="25400" prst="relaxedInset"/>
        </a:sp3d>
      </dgm:spPr>
      <dgm:t>
        <a:bodyPr/>
        <a:lstStyle/>
        <a:p>
          <a:pPr rtl="1">
            <a:buNone/>
          </a:pPr>
          <a:r>
            <a:rPr lang="en-US" b="1">
              <a:latin typeface="Calibri Light" panose="020F0302020204030204"/>
              <a:ea typeface="+mn-ea"/>
              <a:cs typeface="+mn-cs"/>
            </a:rPr>
            <a:t>Mckinsey 7S</a:t>
          </a:r>
          <a:endParaRPr lang="ar-SA">
            <a:latin typeface="Calibri Light" panose="020F0302020204030204"/>
            <a:ea typeface="+mn-ea"/>
            <a:cs typeface="Times New Roman" panose="02020603050405020304" pitchFamily="18" charset="0"/>
          </a:endParaRPr>
        </a:p>
      </dgm:t>
    </dgm:pt>
    <dgm:pt modelId="{7E654762-0325-4DCE-AB51-EA3BC5F745B9}" type="parTrans" cxnId="{04AE8478-8BC6-4CF2-BCD9-A5859C95C29D}">
      <dgm:prSet/>
      <dgm:spPr/>
      <dgm:t>
        <a:bodyPr/>
        <a:lstStyle/>
        <a:p>
          <a:pPr rtl="1"/>
          <a:endParaRPr lang="ar-SA"/>
        </a:p>
      </dgm:t>
    </dgm:pt>
    <dgm:pt modelId="{38B385A7-9A4A-44F2-AD96-45855F299011}" type="sibTrans" cxnId="{04AE8478-8BC6-4CF2-BCD9-A5859C95C29D}">
      <dgm:prSet/>
      <dgm:spPr/>
      <dgm:t>
        <a:bodyPr/>
        <a:lstStyle/>
        <a:p>
          <a:pPr rtl="1"/>
          <a:endParaRPr lang="ar-SA"/>
        </a:p>
      </dgm:t>
    </dgm:pt>
    <dgm:pt modelId="{D62861F6-ECC0-48BA-871F-3082BEC5B151}">
      <dgm:prSet phldrT="[نص]" custT="1"/>
      <dgm:spPr>
        <a:xfrm>
          <a:off x="442580" y="2359290"/>
          <a:ext cx="1121404" cy="1121404"/>
        </a:xfrm>
        <a:prstGeom prst="ellipse">
          <a:avLst/>
        </a:prstGeom>
        <a:scene3d>
          <a:camera prst="orthographicFront"/>
          <a:lightRig rig="threePt" dir="t">
            <a:rot lat="0" lon="0" rev="7500000"/>
          </a:lightRig>
        </a:scene3d>
        <a:sp3d prstMaterial="plastic">
          <a:bevelT w="127000" h="25400" prst="relaxedInset"/>
        </a:sp3d>
      </dgm:spPr>
      <dgm:t>
        <a:bodyPr/>
        <a:lstStyle/>
        <a:p>
          <a:pPr rtl="1">
            <a:buNone/>
          </a:pPr>
          <a:r>
            <a:rPr lang="en-US" sz="1800" b="1">
              <a:latin typeface="Calibri Light" panose="020F0302020204030204"/>
              <a:ea typeface="+mn-ea"/>
              <a:cs typeface="+mn-cs"/>
            </a:rPr>
            <a:t>Pestel</a:t>
          </a:r>
          <a:endParaRPr lang="ar-SA" sz="1800" b="1">
            <a:latin typeface="Calibri Light" panose="020F0302020204030204"/>
            <a:ea typeface="+mn-ea"/>
            <a:cs typeface="Times New Roman" panose="02020603050405020304" pitchFamily="18" charset="0"/>
          </a:endParaRPr>
        </a:p>
      </dgm:t>
    </dgm:pt>
    <dgm:pt modelId="{A07A86CB-6769-40EC-BCC3-652FFE33297F}" type="parTrans" cxnId="{95E1B3F3-E6F6-4657-AEBA-CFFBA468A4D9}">
      <dgm:prSet/>
      <dgm:spPr/>
      <dgm:t>
        <a:bodyPr/>
        <a:lstStyle/>
        <a:p>
          <a:pPr rtl="1"/>
          <a:endParaRPr lang="ar-SA"/>
        </a:p>
      </dgm:t>
    </dgm:pt>
    <dgm:pt modelId="{6D939B54-9267-4843-94AE-C4F4B2646270}" type="sibTrans" cxnId="{95E1B3F3-E6F6-4657-AEBA-CFFBA468A4D9}">
      <dgm:prSet/>
      <dgm:spPr/>
      <dgm:t>
        <a:bodyPr/>
        <a:lstStyle/>
        <a:p>
          <a:pPr rtl="1"/>
          <a:endParaRPr lang="ar-SA"/>
        </a:p>
      </dgm:t>
    </dgm:pt>
    <dgm:pt modelId="{77037E31-CC33-4D4B-A1EC-37CCE6F74616}" type="pres">
      <dgm:prSet presAssocID="{837C1C26-B9E6-4C9D-ACAB-EDF82B80E4CB}" presName="composite" presStyleCnt="0">
        <dgm:presLayoutVars>
          <dgm:chMax val="1"/>
          <dgm:dir/>
          <dgm:resizeHandles val="exact"/>
        </dgm:presLayoutVars>
      </dgm:prSet>
      <dgm:spPr/>
      <dgm:t>
        <a:bodyPr/>
        <a:lstStyle/>
        <a:p>
          <a:pPr rtl="1"/>
          <a:endParaRPr lang="ar-SA"/>
        </a:p>
      </dgm:t>
    </dgm:pt>
    <dgm:pt modelId="{46128FD9-6B0C-47F1-8969-D851C98E3A95}" type="pres">
      <dgm:prSet presAssocID="{837C1C26-B9E6-4C9D-ACAB-EDF82B80E4CB}" presName="radial" presStyleCnt="0">
        <dgm:presLayoutVars>
          <dgm:animLvl val="ctr"/>
        </dgm:presLayoutVars>
      </dgm:prSet>
      <dgm:spPr/>
    </dgm:pt>
    <dgm:pt modelId="{3D26588F-CD41-43CD-9E81-09EADC4DA497}" type="pres">
      <dgm:prSet presAssocID="{C0A940D4-EA8E-4537-AD20-F5A7D875D1DA}" presName="centerShape" presStyleLbl="vennNode1" presStyleIdx="0" presStyleCnt="4" custLinFactNeighborX="3590" custLinFactNeighborY="4896"/>
      <dgm:spPr/>
      <dgm:t>
        <a:bodyPr/>
        <a:lstStyle/>
        <a:p>
          <a:pPr rtl="1"/>
          <a:endParaRPr lang="ar-SA"/>
        </a:p>
      </dgm:t>
    </dgm:pt>
    <dgm:pt modelId="{676B5B19-92AD-4D2E-9043-8379CB2720BF}" type="pres">
      <dgm:prSet presAssocID="{E77AF0A1-54E3-4028-8CC2-EEEEC204CA37}" presName="node" presStyleLbl="vennNode1" presStyleIdx="1" presStyleCnt="4">
        <dgm:presLayoutVars>
          <dgm:bulletEnabled val="1"/>
        </dgm:presLayoutVars>
      </dgm:prSet>
      <dgm:spPr/>
      <dgm:t>
        <a:bodyPr/>
        <a:lstStyle/>
        <a:p>
          <a:pPr rtl="1"/>
          <a:endParaRPr lang="ar-SA"/>
        </a:p>
      </dgm:t>
    </dgm:pt>
    <dgm:pt modelId="{522EDFB0-EA7B-4B89-ACF2-6A0BAC3B6A11}" type="pres">
      <dgm:prSet presAssocID="{6A00CA08-6572-49DE-A2D0-2468B70641F1}" presName="node" presStyleLbl="vennNode1" presStyleIdx="2" presStyleCnt="4">
        <dgm:presLayoutVars>
          <dgm:bulletEnabled val="1"/>
        </dgm:presLayoutVars>
      </dgm:prSet>
      <dgm:spPr/>
      <dgm:t>
        <a:bodyPr/>
        <a:lstStyle/>
        <a:p>
          <a:pPr rtl="1"/>
          <a:endParaRPr lang="ar-SA"/>
        </a:p>
      </dgm:t>
    </dgm:pt>
    <dgm:pt modelId="{F1617734-126A-4B0A-BC6A-10A9ED3889A5}" type="pres">
      <dgm:prSet presAssocID="{D62861F6-ECC0-48BA-871F-3082BEC5B151}" presName="node" presStyleLbl="vennNode1" presStyleIdx="3" presStyleCnt="4">
        <dgm:presLayoutVars>
          <dgm:bulletEnabled val="1"/>
        </dgm:presLayoutVars>
      </dgm:prSet>
      <dgm:spPr/>
      <dgm:t>
        <a:bodyPr/>
        <a:lstStyle/>
        <a:p>
          <a:pPr rtl="1"/>
          <a:endParaRPr lang="ar-SA"/>
        </a:p>
      </dgm:t>
    </dgm:pt>
  </dgm:ptLst>
  <dgm:cxnLst>
    <dgm:cxn modelId="{04AE8478-8BC6-4CF2-BCD9-A5859C95C29D}" srcId="{C0A940D4-EA8E-4537-AD20-F5A7D875D1DA}" destId="{6A00CA08-6572-49DE-A2D0-2468B70641F1}" srcOrd="1" destOrd="0" parTransId="{7E654762-0325-4DCE-AB51-EA3BC5F745B9}" sibTransId="{38B385A7-9A4A-44F2-AD96-45855F299011}"/>
    <dgm:cxn modelId="{95E1B3F3-E6F6-4657-AEBA-CFFBA468A4D9}" srcId="{C0A940D4-EA8E-4537-AD20-F5A7D875D1DA}" destId="{D62861F6-ECC0-48BA-871F-3082BEC5B151}" srcOrd="2" destOrd="0" parTransId="{A07A86CB-6769-40EC-BCC3-652FFE33297F}" sibTransId="{6D939B54-9267-4843-94AE-C4F4B2646270}"/>
    <dgm:cxn modelId="{C8BAB9AE-D609-4ECD-9D88-37FAAAC85296}" srcId="{837C1C26-B9E6-4C9D-ACAB-EDF82B80E4CB}" destId="{C0A940D4-EA8E-4537-AD20-F5A7D875D1DA}" srcOrd="0" destOrd="0" parTransId="{C9911C4F-23CD-4CD3-AFFA-B907CB3FAFEA}" sibTransId="{C2D853EF-5FD6-477D-BFFB-A4096F40943E}"/>
    <dgm:cxn modelId="{A1CF2DAA-83B0-443F-8766-6C81E45F48B8}" type="presOf" srcId="{E77AF0A1-54E3-4028-8CC2-EEEEC204CA37}" destId="{676B5B19-92AD-4D2E-9043-8379CB2720BF}" srcOrd="0" destOrd="0" presId="urn:microsoft.com/office/officeart/2005/8/layout/radial3"/>
    <dgm:cxn modelId="{94E7689A-DA2C-427C-AFAA-5C01221AB6FE}" type="presOf" srcId="{D62861F6-ECC0-48BA-871F-3082BEC5B151}" destId="{F1617734-126A-4B0A-BC6A-10A9ED3889A5}" srcOrd="0" destOrd="0" presId="urn:microsoft.com/office/officeart/2005/8/layout/radial3"/>
    <dgm:cxn modelId="{1A7FDFA4-0997-4B9B-BAD4-FBF694CF5D18}" type="presOf" srcId="{837C1C26-B9E6-4C9D-ACAB-EDF82B80E4CB}" destId="{77037E31-CC33-4D4B-A1EC-37CCE6F74616}" srcOrd="0" destOrd="0" presId="urn:microsoft.com/office/officeart/2005/8/layout/radial3"/>
    <dgm:cxn modelId="{C61BDE3E-AE99-40C8-80A0-91862A7373A9}" type="presOf" srcId="{6A00CA08-6572-49DE-A2D0-2468B70641F1}" destId="{522EDFB0-EA7B-4B89-ACF2-6A0BAC3B6A11}" srcOrd="0" destOrd="0" presId="urn:microsoft.com/office/officeart/2005/8/layout/radial3"/>
    <dgm:cxn modelId="{5BB74FAA-2E9A-4E79-B2A8-17D1D7B735DF}" srcId="{C0A940D4-EA8E-4537-AD20-F5A7D875D1DA}" destId="{E77AF0A1-54E3-4028-8CC2-EEEEC204CA37}" srcOrd="0" destOrd="0" parTransId="{27109ADB-DD98-49DD-B6CC-A14B619C5F80}" sibTransId="{B26507F2-DB0E-4BCE-B872-06C7657D9347}"/>
    <dgm:cxn modelId="{E8E33232-968D-4EC8-B589-6D09C702E76D}" type="presOf" srcId="{C0A940D4-EA8E-4537-AD20-F5A7D875D1DA}" destId="{3D26588F-CD41-43CD-9E81-09EADC4DA497}" srcOrd="0" destOrd="0" presId="urn:microsoft.com/office/officeart/2005/8/layout/radial3"/>
    <dgm:cxn modelId="{6E564520-F304-43FF-95A6-D47F27C3857D}" type="presParOf" srcId="{77037E31-CC33-4D4B-A1EC-37CCE6F74616}" destId="{46128FD9-6B0C-47F1-8969-D851C98E3A95}" srcOrd="0" destOrd="0" presId="urn:microsoft.com/office/officeart/2005/8/layout/radial3"/>
    <dgm:cxn modelId="{C03C7A58-D521-4BF9-B390-123774D48F36}" type="presParOf" srcId="{46128FD9-6B0C-47F1-8969-D851C98E3A95}" destId="{3D26588F-CD41-43CD-9E81-09EADC4DA497}" srcOrd="0" destOrd="0" presId="urn:microsoft.com/office/officeart/2005/8/layout/radial3"/>
    <dgm:cxn modelId="{6A21678C-FD29-47F8-AD50-67711C975EB1}" type="presParOf" srcId="{46128FD9-6B0C-47F1-8969-D851C98E3A95}" destId="{676B5B19-92AD-4D2E-9043-8379CB2720BF}" srcOrd="1" destOrd="0" presId="urn:microsoft.com/office/officeart/2005/8/layout/radial3"/>
    <dgm:cxn modelId="{F782AD11-63C6-4A5A-8DD7-ABF847074DAA}" type="presParOf" srcId="{46128FD9-6B0C-47F1-8969-D851C98E3A95}" destId="{522EDFB0-EA7B-4B89-ACF2-6A0BAC3B6A11}" srcOrd="2" destOrd="0" presId="urn:microsoft.com/office/officeart/2005/8/layout/radial3"/>
    <dgm:cxn modelId="{046D391D-20F0-41D2-AE55-E3FFC4EEC8ED}" type="presParOf" srcId="{46128FD9-6B0C-47F1-8969-D851C98E3A95}" destId="{F1617734-126A-4B0A-BC6A-10A9ED3889A5}" srcOrd="3" destOrd="0" presId="urn:microsoft.com/office/officeart/2005/8/layout/radial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BE48AC-71B5-44A9-A091-A46A99623817}"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pPr rtl="1"/>
          <a:endParaRPr lang="ar-SA"/>
        </a:p>
      </dgm:t>
    </dgm:pt>
    <dgm:pt modelId="{00811EFD-72D8-4E4D-BD23-966A6CDF5991}">
      <dgm:prSet phldrT="[نص]"/>
      <dgm:spPr>
        <a:xfrm>
          <a:off x="1637093" y="1416843"/>
          <a:ext cx="1403223" cy="944562"/>
        </a:xfrm>
        <a:prstGeom prst="roundRect">
          <a:avLst/>
        </a:prstGeom>
        <a:solidFill>
          <a:srgbClr val="FFCCFF"/>
        </a:solidFill>
        <a:ln w="12700" cap="flat" cmpd="sng" algn="ctr">
          <a:solidFill>
            <a:sysClr val="window" lastClr="FFFFFF">
              <a:hueOff val="0"/>
              <a:satOff val="0"/>
              <a:lumOff val="0"/>
              <a:alphaOff val="0"/>
            </a:sysClr>
          </a:solidFill>
          <a:prstDash val="solid"/>
          <a:miter lim="800000"/>
        </a:ln>
        <a:effectLst/>
      </dgm:spPr>
      <dgm:t>
        <a:bodyPr/>
        <a:lstStyle/>
        <a:p>
          <a:pPr rtl="1"/>
          <a:r>
            <a:rPr lang="en-US">
              <a:solidFill>
                <a:sysClr val="windowText" lastClr="000000">
                  <a:hueOff val="0"/>
                  <a:satOff val="0"/>
                  <a:lumOff val="0"/>
                  <a:alphaOff val="0"/>
                </a:sysClr>
              </a:solidFill>
              <a:latin typeface="Calibri"/>
              <a:ea typeface="+mn-ea"/>
              <a:cs typeface="+mn-cs"/>
            </a:rPr>
            <a:t>BSC</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3B476086-59DB-414D-883A-D12029A71B4C}" type="parTrans" cxnId="{D38B6CCA-487A-4C3D-9160-D32810D1DA99}">
      <dgm:prSet/>
      <dgm:spPr/>
      <dgm:t>
        <a:bodyPr/>
        <a:lstStyle/>
        <a:p>
          <a:pPr rtl="1"/>
          <a:endParaRPr lang="ar-SA"/>
        </a:p>
      </dgm:t>
    </dgm:pt>
    <dgm:pt modelId="{5122B0A0-FF7F-4690-B5CD-7912EDCB7245}" type="sibTrans" cxnId="{D38B6CCA-487A-4C3D-9160-D32810D1DA99}">
      <dgm:prSet/>
      <dgm:spPr/>
      <dgm:t>
        <a:bodyPr/>
        <a:lstStyle/>
        <a:p>
          <a:pPr rtl="1"/>
          <a:endParaRPr lang="ar-SA"/>
        </a:p>
      </dgm:t>
    </dgm:pt>
    <dgm:pt modelId="{2E10EA4E-8E1B-458A-9333-CD79987BD342}">
      <dgm:prSet phldrT="[نص]" custT="1"/>
      <dgm:spPr>
        <a:xfrm rot="16200000">
          <a:off x="224789" y="-224789"/>
          <a:ext cx="1889125" cy="2338704"/>
        </a:xfrm>
        <a:prstGeom prst="round1Rect">
          <a:avLst/>
        </a:prstGeom>
        <a:solidFill>
          <a:srgbClr val="FFC000">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YE" sz="2400" b="1">
              <a:solidFill>
                <a:sysClr val="windowText" lastClr="000000"/>
              </a:solidFill>
              <a:latin typeface="Calibri"/>
              <a:ea typeface="+mn-ea"/>
              <a:cs typeface="Arial" panose="020B0604020202020204" pitchFamily="34" charset="0"/>
            </a:rPr>
            <a:t>المالي</a:t>
          </a:r>
        </a:p>
      </dgm:t>
    </dgm:pt>
    <dgm:pt modelId="{D3697EE0-5B7F-432A-9332-6942648D2069}" type="parTrans" cxnId="{D3867152-5760-497E-B87E-CFB12CE4284F}">
      <dgm:prSet/>
      <dgm:spPr/>
      <dgm:t>
        <a:bodyPr/>
        <a:lstStyle/>
        <a:p>
          <a:pPr rtl="1"/>
          <a:endParaRPr lang="ar-SA"/>
        </a:p>
      </dgm:t>
    </dgm:pt>
    <dgm:pt modelId="{29CE8007-096C-4CB8-96C0-87454A30BAC1}" type="sibTrans" cxnId="{D3867152-5760-497E-B87E-CFB12CE4284F}">
      <dgm:prSet/>
      <dgm:spPr/>
      <dgm:t>
        <a:bodyPr/>
        <a:lstStyle/>
        <a:p>
          <a:pPr rtl="1"/>
          <a:endParaRPr lang="ar-SA"/>
        </a:p>
      </dgm:t>
    </dgm:pt>
    <dgm:pt modelId="{24814D32-7BEB-4AA1-87FB-E4DFE5FE69C8}">
      <dgm:prSet phldrT="[نص]" custT="1"/>
      <dgm:spPr>
        <a:xfrm>
          <a:off x="2338704" y="0"/>
          <a:ext cx="2338704" cy="1889125"/>
        </a:xfrm>
        <a:prstGeom prst="round1Rect">
          <a:avLst/>
        </a:prstGeom>
        <a:solidFill>
          <a:srgbClr val="70AD47">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algn="ctr" rtl="1"/>
          <a:r>
            <a:rPr lang="ar-YE" sz="2400" b="1">
              <a:solidFill>
                <a:sysClr val="windowText" lastClr="000000"/>
              </a:solidFill>
              <a:latin typeface="Calibri"/>
              <a:ea typeface="+mn-ea"/>
              <a:cs typeface="Arial" panose="020B0604020202020204" pitchFamily="34" charset="0"/>
            </a:rPr>
            <a:t>التعلم والنمو</a:t>
          </a:r>
        </a:p>
      </dgm:t>
    </dgm:pt>
    <dgm:pt modelId="{54041208-67D2-4916-8931-258D5D336298}" type="parTrans" cxnId="{E8E310FB-1E86-4D5D-B1D4-4151F9E7FF2B}">
      <dgm:prSet/>
      <dgm:spPr/>
      <dgm:t>
        <a:bodyPr/>
        <a:lstStyle/>
        <a:p>
          <a:pPr rtl="1"/>
          <a:endParaRPr lang="ar-SA"/>
        </a:p>
      </dgm:t>
    </dgm:pt>
    <dgm:pt modelId="{AE9FC672-8346-4C6E-A41F-DC45EAECEE67}" type="sibTrans" cxnId="{E8E310FB-1E86-4D5D-B1D4-4151F9E7FF2B}">
      <dgm:prSet/>
      <dgm:spPr/>
      <dgm:t>
        <a:bodyPr/>
        <a:lstStyle/>
        <a:p>
          <a:pPr rtl="1"/>
          <a:endParaRPr lang="ar-SA"/>
        </a:p>
      </dgm:t>
    </dgm:pt>
    <dgm:pt modelId="{1B85DB1D-4F92-4478-BC37-4EBD2A364890}">
      <dgm:prSet phldrT="[نص]" custT="1"/>
      <dgm:spPr>
        <a:xfrm rot="10800000">
          <a:off x="0" y="1889125"/>
          <a:ext cx="2338704" cy="1889125"/>
        </a:xfrm>
        <a:prstGeom prst="round1Rect">
          <a:avLst/>
        </a:prstGeom>
        <a:solidFill>
          <a:srgbClr val="5B9BD5">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2400" b="1">
              <a:solidFill>
                <a:sysClr val="windowText" lastClr="000000"/>
              </a:solidFill>
              <a:latin typeface="Calibri"/>
              <a:ea typeface="+mn-ea"/>
              <a:cs typeface="Arial" panose="020B0604020202020204" pitchFamily="34" charset="0"/>
            </a:rPr>
            <a:t>المستفيدون وا</a:t>
          </a:r>
          <a:r>
            <a:rPr lang="ar-YE" sz="2400" b="1">
              <a:solidFill>
                <a:sysClr val="windowText" lastClr="000000"/>
              </a:solidFill>
              <a:latin typeface="Calibri"/>
              <a:ea typeface="+mn-ea"/>
              <a:cs typeface="Arial" panose="020B0604020202020204" pitchFamily="34" charset="0"/>
            </a:rPr>
            <a:t>صحاب المصلحة</a:t>
          </a:r>
        </a:p>
      </dgm:t>
    </dgm:pt>
    <dgm:pt modelId="{DAAD7CC3-84B0-487F-B728-40A11F5ADFB4}" type="parTrans" cxnId="{4AD8CA60-96F7-4675-96F3-5F4D98C2B487}">
      <dgm:prSet/>
      <dgm:spPr/>
      <dgm:t>
        <a:bodyPr/>
        <a:lstStyle/>
        <a:p>
          <a:pPr rtl="1"/>
          <a:endParaRPr lang="ar-SA"/>
        </a:p>
      </dgm:t>
    </dgm:pt>
    <dgm:pt modelId="{34F12D96-ABA9-4181-9804-6E942FB79936}" type="sibTrans" cxnId="{4AD8CA60-96F7-4675-96F3-5F4D98C2B487}">
      <dgm:prSet/>
      <dgm:spPr/>
      <dgm:t>
        <a:bodyPr/>
        <a:lstStyle/>
        <a:p>
          <a:pPr rtl="1"/>
          <a:endParaRPr lang="ar-SA"/>
        </a:p>
      </dgm:t>
    </dgm:pt>
    <dgm:pt modelId="{B1A67E88-FD7D-41C8-A736-F62A789F3046}">
      <dgm:prSet phldrT="[نص]" custT="1"/>
      <dgm:spPr>
        <a:xfrm rot="5400000">
          <a:off x="2563495" y="1664335"/>
          <a:ext cx="1889125" cy="2338704"/>
        </a:xfrm>
        <a:prstGeom prst="round1Rect">
          <a:avLst/>
        </a:prstGeom>
        <a:solidFill>
          <a:srgbClr val="ED7D31">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YE" sz="2400" b="1">
              <a:solidFill>
                <a:sysClr val="windowText" lastClr="000000"/>
              </a:solidFill>
              <a:latin typeface="Calibri"/>
              <a:ea typeface="+mn-ea"/>
              <a:cs typeface="Arial" panose="020B0604020202020204" pitchFamily="34" charset="0"/>
            </a:rPr>
            <a:t>العمليات الداخلية</a:t>
          </a:r>
        </a:p>
      </dgm:t>
    </dgm:pt>
    <dgm:pt modelId="{81C139AF-36CA-4F4C-9053-88C2F9C1A466}" type="parTrans" cxnId="{FFCEDE8A-58B7-460D-B1B1-B9AE519BF4DC}">
      <dgm:prSet/>
      <dgm:spPr/>
      <dgm:t>
        <a:bodyPr/>
        <a:lstStyle/>
        <a:p>
          <a:pPr rtl="1"/>
          <a:endParaRPr lang="ar-SA"/>
        </a:p>
      </dgm:t>
    </dgm:pt>
    <dgm:pt modelId="{2B068B41-6F71-4160-B0FC-73ADE3932170}" type="sibTrans" cxnId="{FFCEDE8A-58B7-460D-B1B1-B9AE519BF4DC}">
      <dgm:prSet/>
      <dgm:spPr/>
      <dgm:t>
        <a:bodyPr/>
        <a:lstStyle/>
        <a:p>
          <a:pPr rtl="1"/>
          <a:endParaRPr lang="ar-SA"/>
        </a:p>
      </dgm:t>
    </dgm:pt>
    <dgm:pt modelId="{122C0B3B-B0A8-4B8D-8CC5-582CE3096FFF}" type="pres">
      <dgm:prSet presAssocID="{7FBE48AC-71B5-44A9-A091-A46A99623817}" presName="diagram" presStyleCnt="0">
        <dgm:presLayoutVars>
          <dgm:chMax val="1"/>
          <dgm:dir/>
          <dgm:animLvl val="ctr"/>
          <dgm:resizeHandles val="exact"/>
        </dgm:presLayoutVars>
      </dgm:prSet>
      <dgm:spPr/>
      <dgm:t>
        <a:bodyPr/>
        <a:lstStyle/>
        <a:p>
          <a:pPr rtl="1"/>
          <a:endParaRPr lang="ar-SA"/>
        </a:p>
      </dgm:t>
    </dgm:pt>
    <dgm:pt modelId="{A5070F55-8194-42D9-96EB-19F8EAE0F337}" type="pres">
      <dgm:prSet presAssocID="{7FBE48AC-71B5-44A9-A091-A46A99623817}" presName="matrix" presStyleCnt="0"/>
      <dgm:spPr/>
    </dgm:pt>
    <dgm:pt modelId="{D83E6F43-E17C-411E-BF48-13A1F12752C3}" type="pres">
      <dgm:prSet presAssocID="{7FBE48AC-71B5-44A9-A091-A46A99623817}" presName="tile1" presStyleLbl="node1" presStyleIdx="0" presStyleCnt="4"/>
      <dgm:spPr/>
      <dgm:t>
        <a:bodyPr/>
        <a:lstStyle/>
        <a:p>
          <a:pPr rtl="1"/>
          <a:endParaRPr lang="ar-SA"/>
        </a:p>
      </dgm:t>
    </dgm:pt>
    <dgm:pt modelId="{FFFCC9FE-3779-4079-BA47-AD463B524CAF}" type="pres">
      <dgm:prSet presAssocID="{7FBE48AC-71B5-44A9-A091-A46A99623817}" presName="tile1text" presStyleLbl="node1" presStyleIdx="0" presStyleCnt="4">
        <dgm:presLayoutVars>
          <dgm:chMax val="0"/>
          <dgm:chPref val="0"/>
          <dgm:bulletEnabled val="1"/>
        </dgm:presLayoutVars>
      </dgm:prSet>
      <dgm:spPr/>
      <dgm:t>
        <a:bodyPr/>
        <a:lstStyle/>
        <a:p>
          <a:pPr rtl="1"/>
          <a:endParaRPr lang="ar-SA"/>
        </a:p>
      </dgm:t>
    </dgm:pt>
    <dgm:pt modelId="{C90D39E5-39DB-40D4-8A5A-9807FD9EB2DE}" type="pres">
      <dgm:prSet presAssocID="{7FBE48AC-71B5-44A9-A091-A46A99623817}" presName="tile2" presStyleLbl="node1" presStyleIdx="1" presStyleCnt="4" custLinFactNeighborX="0"/>
      <dgm:spPr/>
      <dgm:t>
        <a:bodyPr/>
        <a:lstStyle/>
        <a:p>
          <a:pPr rtl="1"/>
          <a:endParaRPr lang="ar-SA"/>
        </a:p>
      </dgm:t>
    </dgm:pt>
    <dgm:pt modelId="{B088A792-66F5-4FEA-A9E4-D44C90527077}" type="pres">
      <dgm:prSet presAssocID="{7FBE48AC-71B5-44A9-A091-A46A99623817}" presName="tile2text" presStyleLbl="node1" presStyleIdx="1" presStyleCnt="4">
        <dgm:presLayoutVars>
          <dgm:chMax val="0"/>
          <dgm:chPref val="0"/>
          <dgm:bulletEnabled val="1"/>
        </dgm:presLayoutVars>
      </dgm:prSet>
      <dgm:spPr/>
      <dgm:t>
        <a:bodyPr/>
        <a:lstStyle/>
        <a:p>
          <a:pPr rtl="1"/>
          <a:endParaRPr lang="ar-SA"/>
        </a:p>
      </dgm:t>
    </dgm:pt>
    <dgm:pt modelId="{1740B0A8-1581-492D-ADDB-5BD043C6C9BF}" type="pres">
      <dgm:prSet presAssocID="{7FBE48AC-71B5-44A9-A091-A46A99623817}" presName="tile3" presStyleLbl="node1" presStyleIdx="2" presStyleCnt="4"/>
      <dgm:spPr/>
      <dgm:t>
        <a:bodyPr/>
        <a:lstStyle/>
        <a:p>
          <a:pPr rtl="1"/>
          <a:endParaRPr lang="ar-SA"/>
        </a:p>
      </dgm:t>
    </dgm:pt>
    <dgm:pt modelId="{891CCAC7-F7DA-43C4-AF44-F407E3E7D394}" type="pres">
      <dgm:prSet presAssocID="{7FBE48AC-71B5-44A9-A091-A46A99623817}" presName="tile3text" presStyleLbl="node1" presStyleIdx="2" presStyleCnt="4">
        <dgm:presLayoutVars>
          <dgm:chMax val="0"/>
          <dgm:chPref val="0"/>
          <dgm:bulletEnabled val="1"/>
        </dgm:presLayoutVars>
      </dgm:prSet>
      <dgm:spPr/>
      <dgm:t>
        <a:bodyPr/>
        <a:lstStyle/>
        <a:p>
          <a:pPr rtl="1"/>
          <a:endParaRPr lang="ar-SA"/>
        </a:p>
      </dgm:t>
    </dgm:pt>
    <dgm:pt modelId="{33329C27-3862-4103-A187-AF0A9FF25F8D}" type="pres">
      <dgm:prSet presAssocID="{7FBE48AC-71B5-44A9-A091-A46A99623817}" presName="tile4" presStyleLbl="node1" presStyleIdx="3" presStyleCnt="4"/>
      <dgm:spPr/>
      <dgm:t>
        <a:bodyPr/>
        <a:lstStyle/>
        <a:p>
          <a:pPr rtl="1"/>
          <a:endParaRPr lang="ar-SA"/>
        </a:p>
      </dgm:t>
    </dgm:pt>
    <dgm:pt modelId="{26BD5B40-9333-477E-ACB7-77D457EFDBFA}" type="pres">
      <dgm:prSet presAssocID="{7FBE48AC-71B5-44A9-A091-A46A99623817}" presName="tile4text" presStyleLbl="node1" presStyleIdx="3" presStyleCnt="4">
        <dgm:presLayoutVars>
          <dgm:chMax val="0"/>
          <dgm:chPref val="0"/>
          <dgm:bulletEnabled val="1"/>
        </dgm:presLayoutVars>
      </dgm:prSet>
      <dgm:spPr/>
      <dgm:t>
        <a:bodyPr/>
        <a:lstStyle/>
        <a:p>
          <a:pPr rtl="1"/>
          <a:endParaRPr lang="ar-SA"/>
        </a:p>
      </dgm:t>
    </dgm:pt>
    <dgm:pt modelId="{89D46648-C1E3-4578-ABFC-C58A9CC22C6A}" type="pres">
      <dgm:prSet presAssocID="{7FBE48AC-71B5-44A9-A091-A46A99623817}" presName="centerTile" presStyleLbl="fgShp" presStyleIdx="0" presStyleCnt="1">
        <dgm:presLayoutVars>
          <dgm:chMax val="0"/>
          <dgm:chPref val="0"/>
        </dgm:presLayoutVars>
      </dgm:prSet>
      <dgm:spPr/>
      <dgm:t>
        <a:bodyPr/>
        <a:lstStyle/>
        <a:p>
          <a:pPr rtl="1"/>
          <a:endParaRPr lang="ar-SA"/>
        </a:p>
      </dgm:t>
    </dgm:pt>
  </dgm:ptLst>
  <dgm:cxnLst>
    <dgm:cxn modelId="{E8E310FB-1E86-4D5D-B1D4-4151F9E7FF2B}" srcId="{00811EFD-72D8-4E4D-BD23-966A6CDF5991}" destId="{24814D32-7BEB-4AA1-87FB-E4DFE5FE69C8}" srcOrd="1" destOrd="0" parTransId="{54041208-67D2-4916-8931-258D5D336298}" sibTransId="{AE9FC672-8346-4C6E-A41F-DC45EAECEE67}"/>
    <dgm:cxn modelId="{C45916B9-EEED-43BC-A7CF-35CADBF19D41}" type="presOf" srcId="{00811EFD-72D8-4E4D-BD23-966A6CDF5991}" destId="{89D46648-C1E3-4578-ABFC-C58A9CC22C6A}" srcOrd="0" destOrd="0" presId="urn:microsoft.com/office/officeart/2005/8/layout/matrix1"/>
    <dgm:cxn modelId="{DE97FD06-7D4E-43A3-860D-21E3752399F0}" type="presOf" srcId="{1B85DB1D-4F92-4478-BC37-4EBD2A364890}" destId="{891CCAC7-F7DA-43C4-AF44-F407E3E7D394}" srcOrd="1" destOrd="0" presId="urn:microsoft.com/office/officeart/2005/8/layout/matrix1"/>
    <dgm:cxn modelId="{4AD8CA60-96F7-4675-96F3-5F4D98C2B487}" srcId="{00811EFD-72D8-4E4D-BD23-966A6CDF5991}" destId="{1B85DB1D-4F92-4478-BC37-4EBD2A364890}" srcOrd="2" destOrd="0" parTransId="{DAAD7CC3-84B0-487F-B728-40A11F5ADFB4}" sibTransId="{34F12D96-ABA9-4181-9804-6E942FB79936}"/>
    <dgm:cxn modelId="{B2954012-F2AC-4CDC-9267-FD044412B497}" type="presOf" srcId="{2E10EA4E-8E1B-458A-9333-CD79987BD342}" destId="{D83E6F43-E17C-411E-BF48-13A1F12752C3}" srcOrd="0" destOrd="0" presId="urn:microsoft.com/office/officeart/2005/8/layout/matrix1"/>
    <dgm:cxn modelId="{1AAE31B2-CAF7-4C4B-AF0B-E095D4F2DF0E}" type="presOf" srcId="{1B85DB1D-4F92-4478-BC37-4EBD2A364890}" destId="{1740B0A8-1581-492D-ADDB-5BD043C6C9BF}" srcOrd="0" destOrd="0" presId="urn:microsoft.com/office/officeart/2005/8/layout/matrix1"/>
    <dgm:cxn modelId="{D38B6CCA-487A-4C3D-9160-D32810D1DA99}" srcId="{7FBE48AC-71B5-44A9-A091-A46A99623817}" destId="{00811EFD-72D8-4E4D-BD23-966A6CDF5991}" srcOrd="0" destOrd="0" parTransId="{3B476086-59DB-414D-883A-D12029A71B4C}" sibTransId="{5122B0A0-FF7F-4690-B5CD-7912EDCB7245}"/>
    <dgm:cxn modelId="{D498ADF6-4ACE-4142-8CE7-F9A684B1D3CE}" type="presOf" srcId="{B1A67E88-FD7D-41C8-A736-F62A789F3046}" destId="{33329C27-3862-4103-A187-AF0A9FF25F8D}" srcOrd="0" destOrd="0" presId="urn:microsoft.com/office/officeart/2005/8/layout/matrix1"/>
    <dgm:cxn modelId="{E0B8A925-6AAC-4FC6-9EA6-3A8D0CCEBFF4}" type="presOf" srcId="{24814D32-7BEB-4AA1-87FB-E4DFE5FE69C8}" destId="{B088A792-66F5-4FEA-A9E4-D44C90527077}" srcOrd="1" destOrd="0" presId="urn:microsoft.com/office/officeart/2005/8/layout/matrix1"/>
    <dgm:cxn modelId="{FFCEDE8A-58B7-460D-B1B1-B9AE519BF4DC}" srcId="{00811EFD-72D8-4E4D-BD23-966A6CDF5991}" destId="{B1A67E88-FD7D-41C8-A736-F62A789F3046}" srcOrd="3" destOrd="0" parTransId="{81C139AF-36CA-4F4C-9053-88C2F9C1A466}" sibTransId="{2B068B41-6F71-4160-B0FC-73ADE3932170}"/>
    <dgm:cxn modelId="{59FA92D4-2E08-4A5D-B776-BB0F1057CD92}" type="presOf" srcId="{24814D32-7BEB-4AA1-87FB-E4DFE5FE69C8}" destId="{C90D39E5-39DB-40D4-8A5A-9807FD9EB2DE}" srcOrd="0" destOrd="0" presId="urn:microsoft.com/office/officeart/2005/8/layout/matrix1"/>
    <dgm:cxn modelId="{FB323917-62A7-4AEC-9010-87A60916F560}" type="presOf" srcId="{2E10EA4E-8E1B-458A-9333-CD79987BD342}" destId="{FFFCC9FE-3779-4079-BA47-AD463B524CAF}" srcOrd="1" destOrd="0" presId="urn:microsoft.com/office/officeart/2005/8/layout/matrix1"/>
    <dgm:cxn modelId="{D3867152-5760-497E-B87E-CFB12CE4284F}" srcId="{00811EFD-72D8-4E4D-BD23-966A6CDF5991}" destId="{2E10EA4E-8E1B-458A-9333-CD79987BD342}" srcOrd="0" destOrd="0" parTransId="{D3697EE0-5B7F-432A-9332-6942648D2069}" sibTransId="{29CE8007-096C-4CB8-96C0-87454A30BAC1}"/>
    <dgm:cxn modelId="{265AFEBC-15F4-4183-B76F-1EDDA3051E53}" type="presOf" srcId="{B1A67E88-FD7D-41C8-A736-F62A789F3046}" destId="{26BD5B40-9333-477E-ACB7-77D457EFDBFA}" srcOrd="1" destOrd="0" presId="urn:microsoft.com/office/officeart/2005/8/layout/matrix1"/>
    <dgm:cxn modelId="{37512F25-CC4D-4874-8D78-86B6A4066B8A}" type="presOf" srcId="{7FBE48AC-71B5-44A9-A091-A46A99623817}" destId="{122C0B3B-B0A8-4B8D-8CC5-582CE3096FFF}" srcOrd="0" destOrd="0" presId="urn:microsoft.com/office/officeart/2005/8/layout/matrix1"/>
    <dgm:cxn modelId="{3D16D786-707D-4B5B-95F2-B64532E7D5BF}" type="presParOf" srcId="{122C0B3B-B0A8-4B8D-8CC5-582CE3096FFF}" destId="{A5070F55-8194-42D9-96EB-19F8EAE0F337}" srcOrd="0" destOrd="0" presId="urn:microsoft.com/office/officeart/2005/8/layout/matrix1"/>
    <dgm:cxn modelId="{846586A7-31C1-440A-8388-444679AB7DF0}" type="presParOf" srcId="{A5070F55-8194-42D9-96EB-19F8EAE0F337}" destId="{D83E6F43-E17C-411E-BF48-13A1F12752C3}" srcOrd="0" destOrd="0" presId="urn:microsoft.com/office/officeart/2005/8/layout/matrix1"/>
    <dgm:cxn modelId="{03469DC3-A18E-49A8-9E61-CFF115622711}" type="presParOf" srcId="{A5070F55-8194-42D9-96EB-19F8EAE0F337}" destId="{FFFCC9FE-3779-4079-BA47-AD463B524CAF}" srcOrd="1" destOrd="0" presId="urn:microsoft.com/office/officeart/2005/8/layout/matrix1"/>
    <dgm:cxn modelId="{454268D5-0D27-4F7D-A956-06A1155C0743}" type="presParOf" srcId="{A5070F55-8194-42D9-96EB-19F8EAE0F337}" destId="{C90D39E5-39DB-40D4-8A5A-9807FD9EB2DE}" srcOrd="2" destOrd="0" presId="urn:microsoft.com/office/officeart/2005/8/layout/matrix1"/>
    <dgm:cxn modelId="{1EE8FB9B-1F1F-4929-B29D-71685A9E8650}" type="presParOf" srcId="{A5070F55-8194-42D9-96EB-19F8EAE0F337}" destId="{B088A792-66F5-4FEA-A9E4-D44C90527077}" srcOrd="3" destOrd="0" presId="urn:microsoft.com/office/officeart/2005/8/layout/matrix1"/>
    <dgm:cxn modelId="{84F1E119-F680-4EAC-B790-12C1D712DBB1}" type="presParOf" srcId="{A5070F55-8194-42D9-96EB-19F8EAE0F337}" destId="{1740B0A8-1581-492D-ADDB-5BD043C6C9BF}" srcOrd="4" destOrd="0" presId="urn:microsoft.com/office/officeart/2005/8/layout/matrix1"/>
    <dgm:cxn modelId="{56722694-3252-4E67-9CBC-DC4366A356D5}" type="presParOf" srcId="{A5070F55-8194-42D9-96EB-19F8EAE0F337}" destId="{891CCAC7-F7DA-43C4-AF44-F407E3E7D394}" srcOrd="5" destOrd="0" presId="urn:microsoft.com/office/officeart/2005/8/layout/matrix1"/>
    <dgm:cxn modelId="{BEEA96EB-2ECE-414F-AAEB-38E6048DA205}" type="presParOf" srcId="{A5070F55-8194-42D9-96EB-19F8EAE0F337}" destId="{33329C27-3862-4103-A187-AF0A9FF25F8D}" srcOrd="6" destOrd="0" presId="urn:microsoft.com/office/officeart/2005/8/layout/matrix1"/>
    <dgm:cxn modelId="{C385E03D-B906-400F-B885-2491ECF09BC4}" type="presParOf" srcId="{A5070F55-8194-42D9-96EB-19F8EAE0F337}" destId="{26BD5B40-9333-477E-ACB7-77D457EFDBFA}" srcOrd="7" destOrd="0" presId="urn:microsoft.com/office/officeart/2005/8/layout/matrix1"/>
    <dgm:cxn modelId="{3BF672BD-1304-41D5-B112-B3F3408089A4}" type="presParOf" srcId="{122C0B3B-B0A8-4B8D-8CC5-582CE3096FFF}" destId="{89D46648-C1E3-4578-ABFC-C58A9CC22C6A}"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126408-D358-4D71-AA8D-5088FE0772EA}"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pPr rtl="1"/>
          <a:endParaRPr lang="ar-SA"/>
        </a:p>
      </dgm:t>
    </dgm:pt>
    <dgm:pt modelId="{7EEEA8F4-5A4E-462B-B563-B459DF06C79A}">
      <dgm:prSet phldrT="[نص]">
        <dgm:style>
          <a:lnRef idx="2">
            <a:schemeClr val="accent2"/>
          </a:lnRef>
          <a:fillRef idx="1">
            <a:schemeClr val="lt1"/>
          </a:fillRef>
          <a:effectRef idx="0">
            <a:schemeClr val="accent2"/>
          </a:effectRef>
          <a:fontRef idx="minor">
            <a:schemeClr val="dk1"/>
          </a:fontRef>
        </dgm:style>
      </dgm:prSet>
      <dgm:spPr>
        <a:xfrm rot="10800000">
          <a:off x="5965430" y="9580"/>
          <a:ext cx="2063749" cy="825499"/>
        </a:xfrm>
        <a:prstGeom prst="chevron">
          <a:avLst/>
        </a:prstGeom>
        <a:solidFill>
          <a:sysClr val="window" lastClr="FFFFFF"/>
        </a:solidFill>
        <a:ln w="12700" cap="flat" cmpd="sng" algn="ctr">
          <a:solidFill>
            <a:srgbClr val="ED7D31"/>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التخطيط للتخطيط</a:t>
          </a:r>
          <a:endParaRPr lang="ar-SA" b="1">
            <a:solidFill>
              <a:sysClr val="windowText" lastClr="000000"/>
            </a:solidFill>
            <a:latin typeface="Calibri"/>
            <a:ea typeface="+mn-ea"/>
            <a:cs typeface="Arial" panose="020B0604020202020204" pitchFamily="34" charset="0"/>
          </a:endParaRPr>
        </a:p>
      </dgm:t>
    </dgm:pt>
    <dgm:pt modelId="{315A373F-70F8-4897-A37A-28DC1769980A}" type="parTrans" cxnId="{EC453F44-2E33-4499-A308-151B420A08AE}">
      <dgm:prSet/>
      <dgm:spPr/>
      <dgm:t>
        <a:bodyPr/>
        <a:lstStyle/>
        <a:p>
          <a:pPr rtl="1"/>
          <a:endParaRPr lang="ar-SA"/>
        </a:p>
      </dgm:t>
    </dgm:pt>
    <dgm:pt modelId="{F0A5E86D-9A1E-4F0F-8539-BDC57D9B6958}" type="sibTrans" cxnId="{EC453F44-2E33-4499-A308-151B420A08AE}">
      <dgm:prSet/>
      <dgm:spPr/>
      <dgm:t>
        <a:bodyPr/>
        <a:lstStyle/>
        <a:p>
          <a:pPr rtl="1"/>
          <a:endParaRPr lang="ar-SA"/>
        </a:p>
      </dgm:t>
    </dgm:pt>
    <dgm:pt modelId="{C9458EB2-76F0-42EC-805A-1954FAD4FEB4}">
      <dgm:prSet phldrT="[نص]"/>
      <dgm:spPr>
        <a:xfrm rot="10800000">
          <a:off x="4519469" y="73977"/>
          <a:ext cx="1712912" cy="685165"/>
        </a:xfrm>
        <a:prstGeom prst="chevron">
          <a:avLst/>
        </a:prstGeom>
        <a:solidFill>
          <a:srgbClr val="ED7D31">
            <a:tint val="40000"/>
            <a:alpha val="90000"/>
            <a:hueOff val="0"/>
            <a:satOff val="0"/>
            <a:lumOff val="0"/>
            <a:alphaOff val="0"/>
          </a:srgbClr>
        </a:solidFill>
        <a:ln w="12700" cap="flat" cmpd="sng" algn="ctr">
          <a:solidFill>
            <a:srgbClr val="ED7D31">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اعداد الخطة الزمنية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B5A7F3F3-A111-4640-96DF-F6A9F639EA36}" type="parTrans" cxnId="{D5366AED-AFF6-44EC-A14C-68CA41341C42}">
      <dgm:prSet/>
      <dgm:spPr/>
      <dgm:t>
        <a:bodyPr/>
        <a:lstStyle/>
        <a:p>
          <a:pPr rtl="1"/>
          <a:endParaRPr lang="ar-SA"/>
        </a:p>
      </dgm:t>
    </dgm:pt>
    <dgm:pt modelId="{BD268B56-82F1-4749-B62B-AE431DCC5483}" type="sibTrans" cxnId="{D5366AED-AFF6-44EC-A14C-68CA41341C42}">
      <dgm:prSet/>
      <dgm:spPr/>
      <dgm:t>
        <a:bodyPr/>
        <a:lstStyle/>
        <a:p>
          <a:pPr rtl="1"/>
          <a:endParaRPr lang="ar-SA"/>
        </a:p>
      </dgm:t>
    </dgm:pt>
    <dgm:pt modelId="{1F665F91-6ECB-4F72-8BD4-5073F08E38B7}">
      <dgm:prSet phldrT="[نص]"/>
      <dgm:spPr>
        <a:xfrm rot="10800000">
          <a:off x="3046364" y="73977"/>
          <a:ext cx="1712912" cy="685165"/>
        </a:xfrm>
        <a:prstGeom prst="chevron">
          <a:avLst/>
        </a:prstGeom>
        <a:solidFill>
          <a:srgbClr val="A5A5A5">
            <a:tint val="40000"/>
            <a:alpha val="90000"/>
            <a:hueOff val="0"/>
            <a:satOff val="0"/>
            <a:lumOff val="0"/>
            <a:alphaOff val="0"/>
          </a:srgbClr>
        </a:solidFill>
        <a:ln w="12700" cap="flat" cmpd="sng" algn="ctr">
          <a:solidFill>
            <a:srgbClr val="A5A5A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تشكيل فريق الخطة </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0FD9B40E-8A4C-4137-B1AE-C4766609C581}" type="parTrans" cxnId="{C4667769-228F-4963-9280-831A8F14E9EA}">
      <dgm:prSet/>
      <dgm:spPr/>
      <dgm:t>
        <a:bodyPr/>
        <a:lstStyle/>
        <a:p>
          <a:pPr rtl="1"/>
          <a:endParaRPr lang="ar-SA"/>
        </a:p>
      </dgm:t>
    </dgm:pt>
    <dgm:pt modelId="{03F69BE6-7DEC-42D1-A15B-F908FDFE4378}" type="sibTrans" cxnId="{C4667769-228F-4963-9280-831A8F14E9EA}">
      <dgm:prSet/>
      <dgm:spPr/>
      <dgm:t>
        <a:bodyPr/>
        <a:lstStyle/>
        <a:p>
          <a:pPr rtl="1"/>
          <a:endParaRPr lang="ar-SA"/>
        </a:p>
      </dgm:t>
    </dgm:pt>
    <dgm:pt modelId="{33F52B78-4833-4EBA-BD1A-3248B225EEB4}">
      <dgm:prSet phldrT="[نص]">
        <dgm:style>
          <a:lnRef idx="2">
            <a:schemeClr val="accent2"/>
          </a:lnRef>
          <a:fillRef idx="1">
            <a:schemeClr val="lt1"/>
          </a:fillRef>
          <a:effectRef idx="0">
            <a:schemeClr val="accent2"/>
          </a:effectRef>
          <a:fontRef idx="minor">
            <a:schemeClr val="dk1"/>
          </a:fontRef>
        </dgm:style>
      </dgm:prSet>
      <dgm:spPr>
        <a:xfrm rot="10800000">
          <a:off x="5964094" y="944880"/>
          <a:ext cx="2063749" cy="825499"/>
        </a:xfrm>
        <a:prstGeom prst="chevron">
          <a:avLst/>
        </a:prstGeom>
        <a:solidFill>
          <a:sysClr val="window" lastClr="FFFFFF"/>
        </a:solidFill>
        <a:ln w="12700" cap="flat" cmpd="sng" algn="ctr">
          <a:solidFill>
            <a:srgbClr val="ED7D31"/>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التحليل الإستراتيجي</a:t>
          </a:r>
          <a:endParaRPr lang="ar-SA" b="1">
            <a:solidFill>
              <a:sysClr val="windowText" lastClr="000000"/>
            </a:solidFill>
            <a:latin typeface="Calibri"/>
            <a:ea typeface="+mn-ea"/>
            <a:cs typeface="Arial" panose="020B0604020202020204" pitchFamily="34" charset="0"/>
          </a:endParaRPr>
        </a:p>
      </dgm:t>
    </dgm:pt>
    <dgm:pt modelId="{8D4DF3B5-BB56-47C0-B7E0-9E725A9604C6}" type="parTrans" cxnId="{399BE56F-0368-48E5-ADB1-100EFBD87B85}">
      <dgm:prSet/>
      <dgm:spPr/>
      <dgm:t>
        <a:bodyPr/>
        <a:lstStyle/>
        <a:p>
          <a:pPr rtl="1"/>
          <a:endParaRPr lang="ar-SA"/>
        </a:p>
      </dgm:t>
    </dgm:pt>
    <dgm:pt modelId="{EC95F23C-37FD-49B9-9D79-946B53E96A8E}" type="sibTrans" cxnId="{399BE56F-0368-48E5-ADB1-100EFBD87B85}">
      <dgm:prSet/>
      <dgm:spPr/>
      <dgm:t>
        <a:bodyPr/>
        <a:lstStyle/>
        <a:p>
          <a:pPr rtl="1"/>
          <a:endParaRPr lang="ar-SA"/>
        </a:p>
      </dgm:t>
    </dgm:pt>
    <dgm:pt modelId="{1796CF96-48D1-4B2A-AAFB-FEFA1DFD1DB4}">
      <dgm:prSet phldrT="[نص]"/>
      <dgm:spPr>
        <a:xfrm rot="10800000">
          <a:off x="4519469" y="1015047"/>
          <a:ext cx="1712912" cy="685165"/>
        </a:xfrm>
        <a:prstGeom prst="chevron">
          <a:avLst/>
        </a:prstGeom>
        <a:solidFill>
          <a:srgbClr val="70AD47">
            <a:tint val="40000"/>
            <a:alpha val="90000"/>
            <a:hueOff val="0"/>
            <a:satOff val="0"/>
            <a:lumOff val="0"/>
            <a:alphaOff val="0"/>
          </a:srgbClr>
        </a:solidFill>
        <a:ln w="12700" cap="flat" cmpd="sng" algn="ctr">
          <a:solidFill>
            <a:srgbClr val="70AD47">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تحليل البيئة </a:t>
          </a:r>
          <a:r>
            <a:rPr lang="en-US">
              <a:solidFill>
                <a:sysClr val="windowText" lastClr="000000">
                  <a:hueOff val="0"/>
                  <a:satOff val="0"/>
                  <a:lumOff val="0"/>
                  <a:alphaOff val="0"/>
                </a:sysClr>
              </a:solidFill>
              <a:latin typeface="Calibri"/>
              <a:ea typeface="+mn-ea"/>
              <a:cs typeface="+mn-cs"/>
            </a:rPr>
            <a:t>SWOT</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B1AEA018-4069-4459-9E9F-9F6650B55E4C}" type="parTrans" cxnId="{6CCDF9B2-6BD1-49D1-8124-E84397A14359}">
      <dgm:prSet/>
      <dgm:spPr/>
      <dgm:t>
        <a:bodyPr/>
        <a:lstStyle/>
        <a:p>
          <a:pPr rtl="1"/>
          <a:endParaRPr lang="ar-SA"/>
        </a:p>
      </dgm:t>
    </dgm:pt>
    <dgm:pt modelId="{F259AB2C-152D-43B4-BFA1-F64D9A47984A}" type="sibTrans" cxnId="{6CCDF9B2-6BD1-49D1-8124-E84397A14359}">
      <dgm:prSet/>
      <dgm:spPr/>
      <dgm:t>
        <a:bodyPr/>
        <a:lstStyle/>
        <a:p>
          <a:pPr rtl="1"/>
          <a:endParaRPr lang="ar-SA"/>
        </a:p>
      </dgm:t>
    </dgm:pt>
    <dgm:pt modelId="{DBA2A977-9DE0-4488-BE00-EDE7CB48CCCB}">
      <dgm:prSet phldrT="[نص]"/>
      <dgm:spPr>
        <a:xfrm rot="10800000">
          <a:off x="3046364" y="1015047"/>
          <a:ext cx="1712912" cy="685165"/>
        </a:xfrm>
        <a:prstGeom prst="chevron">
          <a:avLst/>
        </a:prstGeom>
        <a:solidFill>
          <a:srgbClr val="ED7D31">
            <a:tint val="40000"/>
            <a:alpha val="90000"/>
            <a:hueOff val="0"/>
            <a:satOff val="0"/>
            <a:lumOff val="0"/>
            <a:alphaOff val="0"/>
          </a:srgbClr>
        </a:solidFill>
        <a:ln w="12700" cap="flat" cmpd="sng" algn="ctr">
          <a:solidFill>
            <a:srgbClr val="ED7D31">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تحليل اصحاب المصلحة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2D49BF61-85B7-4563-9687-E4E483985C32}" type="parTrans" cxnId="{EDDEA57C-967C-463F-AE23-6BA7C90D2920}">
      <dgm:prSet/>
      <dgm:spPr/>
      <dgm:t>
        <a:bodyPr/>
        <a:lstStyle/>
        <a:p>
          <a:pPr rtl="1"/>
          <a:endParaRPr lang="ar-SA"/>
        </a:p>
      </dgm:t>
    </dgm:pt>
    <dgm:pt modelId="{B626309C-0A1B-41B0-B96A-DDFBB9DA31D8}" type="sibTrans" cxnId="{EDDEA57C-967C-463F-AE23-6BA7C90D2920}">
      <dgm:prSet/>
      <dgm:spPr/>
      <dgm:t>
        <a:bodyPr/>
        <a:lstStyle/>
        <a:p>
          <a:pPr rtl="1"/>
          <a:endParaRPr lang="ar-SA"/>
        </a:p>
      </dgm:t>
    </dgm:pt>
    <dgm:pt modelId="{3C9F16FD-9ABB-4F86-B180-8D98D0B454FF}">
      <dgm:prSet phldrT="[نص]">
        <dgm:style>
          <a:lnRef idx="2">
            <a:schemeClr val="accent2"/>
          </a:lnRef>
          <a:fillRef idx="1">
            <a:schemeClr val="lt1"/>
          </a:fillRef>
          <a:effectRef idx="0">
            <a:schemeClr val="accent2"/>
          </a:effectRef>
          <a:fontRef idx="minor">
            <a:schemeClr val="dk1"/>
          </a:fontRef>
        </dgm:style>
      </dgm:prSet>
      <dgm:spPr>
        <a:xfrm rot="10800000">
          <a:off x="5964094" y="1885950"/>
          <a:ext cx="2063749" cy="825499"/>
        </a:xfrm>
        <a:prstGeom prst="chevron">
          <a:avLst/>
        </a:prstGeom>
        <a:solidFill>
          <a:sysClr val="window" lastClr="FFFFFF"/>
        </a:solidFill>
        <a:ln w="12700" cap="flat" cmpd="sng" algn="ctr">
          <a:solidFill>
            <a:srgbClr val="ED7D31"/>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التوجهات الإستراتيجية</a:t>
          </a:r>
          <a:endParaRPr lang="ar-SA" b="1">
            <a:solidFill>
              <a:sysClr val="windowText" lastClr="000000"/>
            </a:solidFill>
            <a:latin typeface="Calibri"/>
            <a:ea typeface="+mn-ea"/>
            <a:cs typeface="Arial" panose="020B0604020202020204" pitchFamily="34" charset="0"/>
          </a:endParaRPr>
        </a:p>
      </dgm:t>
    </dgm:pt>
    <dgm:pt modelId="{CFDC77ED-FD72-4CD5-B2AB-0CB0CF7DE058}" type="parTrans" cxnId="{2C0897F1-52D2-437D-B6DC-1312A54A322D}">
      <dgm:prSet/>
      <dgm:spPr/>
      <dgm:t>
        <a:bodyPr/>
        <a:lstStyle/>
        <a:p>
          <a:pPr rtl="1"/>
          <a:endParaRPr lang="ar-SA"/>
        </a:p>
      </dgm:t>
    </dgm:pt>
    <dgm:pt modelId="{1532B221-CC64-4EBE-9778-BE799E8AF810}" type="sibTrans" cxnId="{2C0897F1-52D2-437D-B6DC-1312A54A322D}">
      <dgm:prSet/>
      <dgm:spPr/>
      <dgm:t>
        <a:bodyPr/>
        <a:lstStyle/>
        <a:p>
          <a:pPr rtl="1"/>
          <a:endParaRPr lang="ar-SA"/>
        </a:p>
      </dgm:t>
    </dgm:pt>
    <dgm:pt modelId="{FD145F77-EC87-41EA-A723-958F92EF7408}">
      <dgm:prSet phldrT="[نص]"/>
      <dgm:spPr>
        <a:xfrm rot="10800000">
          <a:off x="4519469" y="1956117"/>
          <a:ext cx="1712912" cy="685165"/>
        </a:xfrm>
        <a:prstGeom prst="chevron">
          <a:avLst/>
        </a:prstGeom>
        <a:solidFill>
          <a:srgbClr val="5B9BD5">
            <a:tint val="40000"/>
            <a:alpha val="90000"/>
            <a:hueOff val="0"/>
            <a:satOff val="0"/>
            <a:lumOff val="0"/>
            <a:alphaOff val="0"/>
          </a:srgbClr>
        </a:solidFill>
        <a:ln w="12700" cap="flat" cmpd="sng" algn="ctr">
          <a:solidFill>
            <a:srgbClr val="5B9BD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الرؤية </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EEB19CD8-C3CE-4EFC-A6E9-5E470EE47F88}" type="parTrans" cxnId="{30AF5642-1DD4-46BC-9CD6-7D1FFE2C9EB2}">
      <dgm:prSet/>
      <dgm:spPr/>
      <dgm:t>
        <a:bodyPr/>
        <a:lstStyle/>
        <a:p>
          <a:pPr rtl="1"/>
          <a:endParaRPr lang="ar-SA"/>
        </a:p>
      </dgm:t>
    </dgm:pt>
    <dgm:pt modelId="{F44E4267-0C90-4C90-AB5B-5AB0E51E1E47}" type="sibTrans" cxnId="{30AF5642-1DD4-46BC-9CD6-7D1FFE2C9EB2}">
      <dgm:prSet/>
      <dgm:spPr/>
      <dgm:t>
        <a:bodyPr/>
        <a:lstStyle/>
        <a:p>
          <a:pPr rtl="1"/>
          <a:endParaRPr lang="ar-SA"/>
        </a:p>
      </dgm:t>
    </dgm:pt>
    <dgm:pt modelId="{904DB8E6-3C63-4BCE-A8C4-1F0BAD5D6727}">
      <dgm:prSet phldrT="[نص]"/>
      <dgm:spPr>
        <a:xfrm rot="10800000">
          <a:off x="3046364" y="1956117"/>
          <a:ext cx="1712912" cy="685165"/>
        </a:xfrm>
        <a:prstGeom prst="chevron">
          <a:avLst/>
        </a:prstGeom>
        <a:solidFill>
          <a:srgbClr val="70AD47">
            <a:tint val="40000"/>
            <a:alpha val="90000"/>
            <a:hueOff val="0"/>
            <a:satOff val="0"/>
            <a:lumOff val="0"/>
            <a:alphaOff val="0"/>
          </a:srgbClr>
        </a:solidFill>
        <a:ln w="12700" cap="flat" cmpd="sng" algn="ctr">
          <a:solidFill>
            <a:srgbClr val="70AD47">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الرسالة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7E590F3C-ADF6-4080-AFF4-3DCF15DB802C}" type="parTrans" cxnId="{55A30069-19E4-43FB-944B-43B7C117501F}">
      <dgm:prSet/>
      <dgm:spPr/>
      <dgm:t>
        <a:bodyPr/>
        <a:lstStyle/>
        <a:p>
          <a:pPr rtl="1"/>
          <a:endParaRPr lang="ar-SA"/>
        </a:p>
      </dgm:t>
    </dgm:pt>
    <dgm:pt modelId="{34A9A5AB-0521-4D16-8767-E7C5364443BD}" type="sibTrans" cxnId="{55A30069-19E4-43FB-944B-43B7C117501F}">
      <dgm:prSet/>
      <dgm:spPr/>
      <dgm:t>
        <a:bodyPr/>
        <a:lstStyle/>
        <a:p>
          <a:pPr rtl="1"/>
          <a:endParaRPr lang="ar-SA"/>
        </a:p>
      </dgm:t>
    </dgm:pt>
    <dgm:pt modelId="{AD9F0130-FE76-4A50-A5F2-0CDD4052E727}">
      <dgm:prSet/>
      <dgm:spPr>
        <a:xfrm rot="10800000">
          <a:off x="1573260" y="73977"/>
          <a:ext cx="1712912" cy="685165"/>
        </a:xfrm>
        <a:prstGeom prst="chevron">
          <a:avLst/>
        </a:prstGeom>
        <a:solidFill>
          <a:srgbClr val="FFC000">
            <a:tint val="40000"/>
            <a:alpha val="90000"/>
            <a:hueOff val="0"/>
            <a:satOff val="0"/>
            <a:lumOff val="0"/>
            <a:alphaOff val="0"/>
          </a:srgbClr>
        </a:solidFill>
        <a:ln w="12700" cap="flat" cmpd="sng" algn="ctr">
          <a:solidFill>
            <a:srgbClr val="FFC000">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التدريب والتوعية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9D430BF2-3D13-477C-9081-A07EEF8D90C5}" type="parTrans" cxnId="{896D4159-C7B5-465E-8AC2-C29CDC116335}">
      <dgm:prSet/>
      <dgm:spPr/>
      <dgm:t>
        <a:bodyPr/>
        <a:lstStyle/>
        <a:p>
          <a:pPr rtl="1"/>
          <a:endParaRPr lang="ar-SA"/>
        </a:p>
      </dgm:t>
    </dgm:pt>
    <dgm:pt modelId="{7E8717D4-D295-4A99-997A-B4A0ECBFB9F3}" type="sibTrans" cxnId="{896D4159-C7B5-465E-8AC2-C29CDC116335}">
      <dgm:prSet/>
      <dgm:spPr/>
      <dgm:t>
        <a:bodyPr/>
        <a:lstStyle/>
        <a:p>
          <a:pPr rtl="1"/>
          <a:endParaRPr lang="ar-SA"/>
        </a:p>
      </dgm:t>
    </dgm:pt>
    <dgm:pt modelId="{C1AA688C-5913-469E-A0BE-69C250B90C42}">
      <dgm:prSet/>
      <dgm:spPr>
        <a:xfrm rot="10800000">
          <a:off x="100155" y="73977"/>
          <a:ext cx="1712912" cy="685165"/>
        </a:xfrm>
        <a:prstGeom prst="chevron">
          <a:avLst/>
        </a:prstGeom>
        <a:solidFill>
          <a:srgbClr val="5B9BD5">
            <a:tint val="40000"/>
            <a:alpha val="90000"/>
            <a:hueOff val="0"/>
            <a:satOff val="0"/>
            <a:lumOff val="0"/>
            <a:alphaOff val="0"/>
          </a:srgbClr>
        </a:solidFill>
        <a:ln w="12700" cap="flat" cmpd="sng" algn="ctr">
          <a:solidFill>
            <a:srgbClr val="5B9BD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جلسات النقاش والورش</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15FC0498-0A3A-45FA-A376-F2B811CD4777}" type="parTrans" cxnId="{7D575769-83B9-4AD3-9331-BF6AD2DED319}">
      <dgm:prSet/>
      <dgm:spPr/>
      <dgm:t>
        <a:bodyPr/>
        <a:lstStyle/>
        <a:p>
          <a:pPr rtl="1"/>
          <a:endParaRPr lang="ar-SA"/>
        </a:p>
      </dgm:t>
    </dgm:pt>
    <dgm:pt modelId="{16A0B144-95D9-40A4-B177-59ECD0B0B503}" type="sibTrans" cxnId="{7D575769-83B9-4AD3-9331-BF6AD2DED319}">
      <dgm:prSet/>
      <dgm:spPr/>
      <dgm:t>
        <a:bodyPr/>
        <a:lstStyle/>
        <a:p>
          <a:pPr rtl="1"/>
          <a:endParaRPr lang="ar-SA"/>
        </a:p>
      </dgm:t>
    </dgm:pt>
    <dgm:pt modelId="{959E8074-D4A0-4BE3-9881-E70771DEE55C}">
      <dgm:prSet/>
      <dgm:spPr>
        <a:xfrm rot="10800000">
          <a:off x="1573260" y="1015047"/>
          <a:ext cx="1712912" cy="685165"/>
        </a:xfrm>
        <a:prstGeom prst="chevron">
          <a:avLst/>
        </a:prstGeom>
        <a:solidFill>
          <a:srgbClr val="A5A5A5">
            <a:tint val="40000"/>
            <a:alpha val="90000"/>
            <a:hueOff val="0"/>
            <a:satOff val="0"/>
            <a:lumOff val="0"/>
            <a:alphaOff val="0"/>
          </a:srgbClr>
        </a:solidFill>
        <a:ln w="12700" cap="flat" cmpd="sng" algn="ctr">
          <a:solidFill>
            <a:srgbClr val="A5A5A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تحليل الأثر للمستفيدين</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453CCAAD-3680-44B2-B44F-62B83610B8FD}" type="parTrans" cxnId="{5715BD56-1432-4D11-8D99-E944A9614008}">
      <dgm:prSet/>
      <dgm:spPr/>
      <dgm:t>
        <a:bodyPr/>
        <a:lstStyle/>
        <a:p>
          <a:pPr rtl="1"/>
          <a:endParaRPr lang="ar-SA"/>
        </a:p>
      </dgm:t>
    </dgm:pt>
    <dgm:pt modelId="{0D3559A6-23CD-44F2-BD88-AD59C92EE9A7}" type="sibTrans" cxnId="{5715BD56-1432-4D11-8D99-E944A9614008}">
      <dgm:prSet/>
      <dgm:spPr/>
      <dgm:t>
        <a:bodyPr/>
        <a:lstStyle/>
        <a:p>
          <a:pPr rtl="1"/>
          <a:endParaRPr lang="ar-SA"/>
        </a:p>
      </dgm:t>
    </dgm:pt>
    <dgm:pt modelId="{826CF895-7CAA-4B7B-8BE8-EFD68A493BD3}">
      <dgm:prSet/>
      <dgm:spPr>
        <a:xfrm rot="10800000">
          <a:off x="100155" y="1015047"/>
          <a:ext cx="1712912" cy="685165"/>
        </a:xfrm>
        <a:prstGeom prst="chevron">
          <a:avLst/>
        </a:prstGeom>
        <a:solidFill>
          <a:srgbClr val="FFC000">
            <a:tint val="40000"/>
            <a:alpha val="90000"/>
            <a:hueOff val="0"/>
            <a:satOff val="0"/>
            <a:lumOff val="0"/>
            <a:alphaOff val="0"/>
          </a:srgbClr>
        </a:solidFill>
        <a:ln w="12700" cap="flat" cmpd="sng" algn="ctr">
          <a:solidFill>
            <a:srgbClr val="FFC000">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القضايا الإستراتيجية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F59EEDF0-2B3E-4A75-936D-26BC3560C0AB}" type="parTrans" cxnId="{355C3008-2014-418F-9F0F-0158D927116E}">
      <dgm:prSet/>
      <dgm:spPr/>
      <dgm:t>
        <a:bodyPr/>
        <a:lstStyle/>
        <a:p>
          <a:pPr rtl="1"/>
          <a:endParaRPr lang="ar-SA"/>
        </a:p>
      </dgm:t>
    </dgm:pt>
    <dgm:pt modelId="{4514C391-2DC8-464F-9084-72F77381B4AD}" type="sibTrans" cxnId="{355C3008-2014-418F-9F0F-0158D927116E}">
      <dgm:prSet/>
      <dgm:spPr/>
      <dgm:t>
        <a:bodyPr/>
        <a:lstStyle/>
        <a:p>
          <a:pPr rtl="1"/>
          <a:endParaRPr lang="ar-SA"/>
        </a:p>
      </dgm:t>
    </dgm:pt>
    <dgm:pt modelId="{54384966-8411-4726-B0B8-C604B95263A1}">
      <dgm:prSet/>
      <dgm:spPr>
        <a:xfrm rot="10800000">
          <a:off x="1573260" y="1956117"/>
          <a:ext cx="1712912" cy="685165"/>
        </a:xfrm>
        <a:prstGeom prst="chevron">
          <a:avLst/>
        </a:prstGeom>
        <a:solidFill>
          <a:srgbClr val="ED7D31">
            <a:tint val="40000"/>
            <a:alpha val="90000"/>
            <a:hueOff val="0"/>
            <a:satOff val="0"/>
            <a:lumOff val="0"/>
            <a:alphaOff val="0"/>
          </a:srgbClr>
        </a:solidFill>
        <a:ln w="12700" cap="flat" cmpd="sng" algn="ctr">
          <a:solidFill>
            <a:srgbClr val="ED7D31">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القيم</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B65A60E2-B83C-4660-91F6-30A3C95C6CE8}" type="parTrans" cxnId="{269739A6-CF51-4F88-9C21-7430339BA456}">
      <dgm:prSet/>
      <dgm:spPr/>
      <dgm:t>
        <a:bodyPr/>
        <a:lstStyle/>
        <a:p>
          <a:pPr rtl="1"/>
          <a:endParaRPr lang="ar-SA"/>
        </a:p>
      </dgm:t>
    </dgm:pt>
    <dgm:pt modelId="{215BB5BF-19C4-4DF6-AAE5-33B8A8A69B09}" type="sibTrans" cxnId="{269739A6-CF51-4F88-9C21-7430339BA456}">
      <dgm:prSet/>
      <dgm:spPr/>
      <dgm:t>
        <a:bodyPr/>
        <a:lstStyle/>
        <a:p>
          <a:pPr rtl="1"/>
          <a:endParaRPr lang="ar-SA"/>
        </a:p>
      </dgm:t>
    </dgm:pt>
    <dgm:pt modelId="{9D0B9366-6F8D-4472-BEC1-29EBB7488F55}">
      <dgm:prSet/>
      <dgm:spPr>
        <a:xfrm rot="10800000">
          <a:off x="100155" y="1956117"/>
          <a:ext cx="1712912" cy="685165"/>
        </a:xfrm>
        <a:prstGeom prst="chevron">
          <a:avLst/>
        </a:prstGeom>
        <a:solidFill>
          <a:srgbClr val="A5A5A5">
            <a:tint val="40000"/>
            <a:alpha val="90000"/>
            <a:hueOff val="0"/>
            <a:satOff val="0"/>
            <a:lumOff val="0"/>
            <a:alphaOff val="0"/>
          </a:srgbClr>
        </a:solidFill>
        <a:ln w="12700" cap="flat" cmpd="sng" algn="ctr">
          <a:solidFill>
            <a:srgbClr val="A5A5A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المحاور الإستراتيجية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E33C3C6D-DFEC-47AC-BB8F-62E08403DD44}" type="parTrans" cxnId="{EE79B669-EF49-4599-972D-0A6E3F4360A6}">
      <dgm:prSet/>
      <dgm:spPr/>
      <dgm:t>
        <a:bodyPr/>
        <a:lstStyle/>
        <a:p>
          <a:pPr rtl="1"/>
          <a:endParaRPr lang="ar-SA"/>
        </a:p>
      </dgm:t>
    </dgm:pt>
    <dgm:pt modelId="{235E8FFC-9AA1-4DED-8284-2305D1716BE6}" type="sibTrans" cxnId="{EE79B669-EF49-4599-972D-0A6E3F4360A6}">
      <dgm:prSet/>
      <dgm:spPr/>
      <dgm:t>
        <a:bodyPr/>
        <a:lstStyle/>
        <a:p>
          <a:pPr rtl="1"/>
          <a:endParaRPr lang="ar-SA"/>
        </a:p>
      </dgm:t>
    </dgm:pt>
    <dgm:pt modelId="{D43C08E2-BB14-4013-B15E-04AE2CEC92D9}">
      <dgm:prSet phldrT="[نص]"/>
      <dgm:spPr>
        <a:xfrm rot="10800000">
          <a:off x="4522450" y="2896221"/>
          <a:ext cx="1712912" cy="685165"/>
        </a:xfrm>
        <a:prstGeom prst="chevron">
          <a:avLst/>
        </a:prstGeom>
        <a:solidFill>
          <a:srgbClr val="FFC000">
            <a:tint val="40000"/>
            <a:alpha val="90000"/>
            <a:hueOff val="0"/>
            <a:satOff val="0"/>
            <a:lumOff val="0"/>
            <a:alphaOff val="0"/>
          </a:srgbClr>
        </a:solidFill>
        <a:ln w="12700" cap="flat" cmpd="sng" algn="ctr">
          <a:solidFill>
            <a:srgbClr val="FFC000">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الأهداف الإستراتيجية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FCFF6253-06C3-411B-BDA2-3678558789AB}" type="parTrans" cxnId="{2B19A941-6A4D-4BD3-AC01-38AECE61C573}">
      <dgm:prSet/>
      <dgm:spPr/>
      <dgm:t>
        <a:bodyPr/>
        <a:lstStyle/>
        <a:p>
          <a:pPr rtl="1"/>
          <a:endParaRPr lang="ar-SA"/>
        </a:p>
      </dgm:t>
    </dgm:pt>
    <dgm:pt modelId="{A9BD7CA1-32F4-4DC4-8D0A-F562D3CAEC06}" type="sibTrans" cxnId="{2B19A941-6A4D-4BD3-AC01-38AECE61C573}">
      <dgm:prSet/>
      <dgm:spPr/>
      <dgm:t>
        <a:bodyPr/>
        <a:lstStyle/>
        <a:p>
          <a:pPr rtl="1"/>
          <a:endParaRPr lang="ar-SA"/>
        </a:p>
      </dgm:t>
    </dgm:pt>
    <dgm:pt modelId="{ECB87921-93EC-420B-A865-160715B4945A}">
      <dgm:prSet phldrT="[نص]"/>
      <dgm:spPr>
        <a:xfrm rot="10800000">
          <a:off x="3062813" y="2902415"/>
          <a:ext cx="1712912" cy="685165"/>
        </a:xfrm>
        <a:prstGeom prst="chevron">
          <a:avLst/>
        </a:prstGeom>
        <a:solidFill>
          <a:srgbClr val="5B9BD5">
            <a:tint val="40000"/>
            <a:alpha val="90000"/>
            <a:hueOff val="0"/>
            <a:satOff val="0"/>
            <a:lumOff val="0"/>
            <a:alphaOff val="0"/>
          </a:srgbClr>
        </a:solidFill>
        <a:ln w="12700" cap="flat" cmpd="sng" algn="ctr">
          <a:solidFill>
            <a:srgbClr val="5B9BD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الأهداف التشغيلية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9484F9BC-270D-4311-891D-E3A276764CAE}" type="parTrans" cxnId="{86910581-30DA-472D-AFAC-DE08D49C6F6D}">
      <dgm:prSet/>
      <dgm:spPr/>
      <dgm:t>
        <a:bodyPr/>
        <a:lstStyle/>
        <a:p>
          <a:pPr rtl="1"/>
          <a:endParaRPr lang="ar-SA"/>
        </a:p>
      </dgm:t>
    </dgm:pt>
    <dgm:pt modelId="{03285348-C132-436D-8B89-96BCBFE7C8CA}" type="sibTrans" cxnId="{86910581-30DA-472D-AFAC-DE08D49C6F6D}">
      <dgm:prSet/>
      <dgm:spPr/>
      <dgm:t>
        <a:bodyPr/>
        <a:lstStyle/>
        <a:p>
          <a:pPr rtl="1"/>
          <a:endParaRPr lang="ar-SA"/>
        </a:p>
      </dgm:t>
    </dgm:pt>
    <dgm:pt modelId="{EC58CC91-588A-4D09-95B6-39ED080E9144}">
      <dgm:prSet/>
      <dgm:spPr>
        <a:xfrm rot="10800000">
          <a:off x="1588185" y="2890027"/>
          <a:ext cx="1712912" cy="685165"/>
        </a:xfrm>
        <a:prstGeom prst="chevron">
          <a:avLst/>
        </a:prstGeom>
        <a:solidFill>
          <a:srgbClr val="70AD47">
            <a:tint val="40000"/>
            <a:alpha val="90000"/>
            <a:hueOff val="0"/>
            <a:satOff val="0"/>
            <a:lumOff val="0"/>
            <a:alphaOff val="0"/>
          </a:srgbClr>
        </a:solidFill>
        <a:ln w="12700" cap="flat" cmpd="sng" algn="ctr">
          <a:solidFill>
            <a:srgbClr val="70AD47">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مؤشرات الأداء الرئيسية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C91A677C-613C-470E-9336-117367FC24EB}" type="parTrans" cxnId="{C225EED8-2272-4587-9AA0-6C865D0FC487}">
      <dgm:prSet/>
      <dgm:spPr/>
      <dgm:t>
        <a:bodyPr/>
        <a:lstStyle/>
        <a:p>
          <a:pPr rtl="1"/>
          <a:endParaRPr lang="ar-SA"/>
        </a:p>
      </dgm:t>
    </dgm:pt>
    <dgm:pt modelId="{3A54B1DF-B2D9-4A69-9172-698661808F3B}" type="sibTrans" cxnId="{C225EED8-2272-4587-9AA0-6C865D0FC487}">
      <dgm:prSet/>
      <dgm:spPr/>
      <dgm:t>
        <a:bodyPr/>
        <a:lstStyle/>
        <a:p>
          <a:pPr rtl="1"/>
          <a:endParaRPr lang="ar-SA"/>
        </a:p>
      </dgm:t>
    </dgm:pt>
    <dgm:pt modelId="{6CCC6BA5-272A-4DDE-BF8A-820CAABC9C23}">
      <dgm:prSet/>
      <dgm:spPr>
        <a:xfrm rot="10800000">
          <a:off x="129301" y="2883833"/>
          <a:ext cx="1712912" cy="685165"/>
        </a:xfrm>
        <a:prstGeom prst="chevron">
          <a:avLst/>
        </a:prstGeom>
        <a:solidFill>
          <a:srgbClr val="ED7D31">
            <a:tint val="40000"/>
            <a:alpha val="90000"/>
            <a:hueOff val="0"/>
            <a:satOff val="0"/>
            <a:lumOff val="0"/>
            <a:alphaOff val="0"/>
          </a:srgbClr>
        </a:solidFill>
        <a:ln w="12700" cap="flat" cmpd="sng" algn="ctr">
          <a:solidFill>
            <a:srgbClr val="ED7D31">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الخارطة الإستراتيجية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DE8FE322-1E1A-45CD-B871-C8E07F1422E5}" type="parTrans" cxnId="{8C10403B-CE2B-4419-9B4A-596386454BC0}">
      <dgm:prSet/>
      <dgm:spPr/>
      <dgm:t>
        <a:bodyPr/>
        <a:lstStyle/>
        <a:p>
          <a:pPr rtl="1"/>
          <a:endParaRPr lang="ar-SA"/>
        </a:p>
      </dgm:t>
    </dgm:pt>
    <dgm:pt modelId="{0DCB3C6F-3F2B-49BA-AA75-D19A9F50BBDC}" type="sibTrans" cxnId="{8C10403B-CE2B-4419-9B4A-596386454BC0}">
      <dgm:prSet/>
      <dgm:spPr/>
      <dgm:t>
        <a:bodyPr/>
        <a:lstStyle/>
        <a:p>
          <a:pPr rtl="1"/>
          <a:endParaRPr lang="ar-SA"/>
        </a:p>
      </dgm:t>
    </dgm:pt>
    <dgm:pt modelId="{A585DE18-8A01-4AD8-8B0A-FC8B7FB40F2A}">
      <dgm:prSet>
        <dgm:style>
          <a:lnRef idx="2">
            <a:schemeClr val="accent6"/>
          </a:lnRef>
          <a:fillRef idx="1">
            <a:schemeClr val="lt1"/>
          </a:fillRef>
          <a:effectRef idx="0">
            <a:schemeClr val="accent6"/>
          </a:effectRef>
          <a:fontRef idx="minor">
            <a:schemeClr val="dk1"/>
          </a:fontRef>
        </dgm:style>
      </dgm:prSet>
      <dgm:spPr>
        <a:xfrm rot="10800000">
          <a:off x="5964094" y="2827020"/>
          <a:ext cx="2063749" cy="825499"/>
        </a:xfrm>
        <a:prstGeom prst="chevron">
          <a:avLst/>
        </a:prstGeom>
        <a:solidFill>
          <a:sysClr val="window" lastClr="FFFFFF"/>
        </a:solidFill>
        <a:ln w="12700" cap="flat" cmpd="sng" algn="ctr">
          <a:solidFill>
            <a:srgbClr val="70AD47"/>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الأهداف والخارطة الإستراتيجية</a:t>
          </a:r>
          <a:endParaRPr lang="ar-SA" b="1">
            <a:solidFill>
              <a:sysClr val="windowText" lastClr="000000"/>
            </a:solidFill>
            <a:latin typeface="Calibri"/>
            <a:ea typeface="+mn-ea"/>
            <a:cs typeface="Arial" panose="020B0604020202020204" pitchFamily="34" charset="0"/>
          </a:endParaRPr>
        </a:p>
      </dgm:t>
    </dgm:pt>
    <dgm:pt modelId="{2CEF8F36-1F72-457A-8106-7AC50579B53F}" type="parTrans" cxnId="{B8CF8B97-DB13-4141-89B9-6A6917F5489C}">
      <dgm:prSet/>
      <dgm:spPr/>
      <dgm:t>
        <a:bodyPr/>
        <a:lstStyle/>
        <a:p>
          <a:pPr rtl="1"/>
          <a:endParaRPr lang="ar-SA"/>
        </a:p>
      </dgm:t>
    </dgm:pt>
    <dgm:pt modelId="{7409940E-1B02-455C-9476-6B74B1F3C492}" type="sibTrans" cxnId="{B8CF8B97-DB13-4141-89B9-6A6917F5489C}">
      <dgm:prSet/>
      <dgm:spPr/>
      <dgm:t>
        <a:bodyPr/>
        <a:lstStyle/>
        <a:p>
          <a:pPr rtl="1"/>
          <a:endParaRPr lang="ar-SA"/>
        </a:p>
      </dgm:t>
    </dgm:pt>
    <dgm:pt modelId="{D579D0D4-4003-4B9A-8B77-141C2420101A}">
      <dgm:prSet>
        <dgm:style>
          <a:lnRef idx="2">
            <a:schemeClr val="accent6"/>
          </a:lnRef>
          <a:fillRef idx="1">
            <a:schemeClr val="lt1"/>
          </a:fillRef>
          <a:effectRef idx="0">
            <a:schemeClr val="accent6"/>
          </a:effectRef>
          <a:fontRef idx="minor">
            <a:schemeClr val="dk1"/>
          </a:fontRef>
        </dgm:style>
      </dgm:prSet>
      <dgm:spPr>
        <a:xfrm rot="10800000">
          <a:off x="5964094" y="3768089"/>
          <a:ext cx="2063749" cy="825499"/>
        </a:xfrm>
        <a:prstGeom prst="chevron">
          <a:avLst/>
        </a:prstGeom>
        <a:solidFill>
          <a:sysClr val="window" lastClr="FFFFFF"/>
        </a:solidFill>
        <a:ln w="12700" cap="flat" cmpd="sng" algn="ctr">
          <a:solidFill>
            <a:srgbClr val="70AD47"/>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بطاقة الأداء المتوازن</a:t>
          </a:r>
        </a:p>
        <a:p>
          <a:pPr rtl="1">
            <a:buNone/>
          </a:pPr>
          <a:r>
            <a:rPr lang="ar-YE" b="1">
              <a:solidFill>
                <a:sysClr val="windowText" lastClr="000000"/>
              </a:solidFill>
              <a:latin typeface="Calibri"/>
              <a:ea typeface="+mn-ea"/>
              <a:cs typeface="Arial" panose="020B0604020202020204" pitchFamily="34" charset="0"/>
            </a:rPr>
            <a:t>(الأهداف والمؤشرات والمبادرات)</a:t>
          </a:r>
          <a:endParaRPr lang="ar-SA" b="1">
            <a:solidFill>
              <a:sysClr val="windowText" lastClr="000000"/>
            </a:solidFill>
            <a:latin typeface="Calibri"/>
            <a:ea typeface="+mn-ea"/>
            <a:cs typeface="Arial" panose="020B0604020202020204" pitchFamily="34" charset="0"/>
          </a:endParaRPr>
        </a:p>
      </dgm:t>
    </dgm:pt>
    <dgm:pt modelId="{1862F6DC-20DF-4951-B580-34CE67186BC2}" type="parTrans" cxnId="{45B527FF-00A2-4FE3-812B-B1C4B294956A}">
      <dgm:prSet/>
      <dgm:spPr/>
      <dgm:t>
        <a:bodyPr/>
        <a:lstStyle/>
        <a:p>
          <a:pPr rtl="1"/>
          <a:endParaRPr lang="ar-SA"/>
        </a:p>
      </dgm:t>
    </dgm:pt>
    <dgm:pt modelId="{844E99E6-26FE-4C7F-81CB-36BB61E66B4B}" type="sibTrans" cxnId="{45B527FF-00A2-4FE3-812B-B1C4B294956A}">
      <dgm:prSet/>
      <dgm:spPr/>
      <dgm:t>
        <a:bodyPr/>
        <a:lstStyle/>
        <a:p>
          <a:pPr rtl="1"/>
          <a:endParaRPr lang="ar-SA"/>
        </a:p>
      </dgm:t>
    </dgm:pt>
    <dgm:pt modelId="{DD7D7B86-B0CF-4874-A92B-B8A4D3C8006B}">
      <dgm:prSet/>
      <dgm:spPr>
        <a:xfrm rot="10800000">
          <a:off x="4519469" y="3838257"/>
          <a:ext cx="1712912" cy="685165"/>
        </a:xfrm>
        <a:prstGeom prst="chevron">
          <a:avLst/>
        </a:prstGeom>
        <a:solidFill>
          <a:srgbClr val="A5A5A5">
            <a:tint val="40000"/>
            <a:alpha val="90000"/>
            <a:hueOff val="0"/>
            <a:satOff val="0"/>
            <a:lumOff val="0"/>
            <a:alphaOff val="0"/>
          </a:srgbClr>
        </a:solidFill>
        <a:ln w="12700" cap="flat" cmpd="sng" algn="ctr">
          <a:solidFill>
            <a:srgbClr val="A5A5A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محور التعلم والنمو</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03005C66-615A-44B1-B3B6-B748B20AF318}" type="parTrans" cxnId="{CB90C663-C52E-4752-95B4-62A6FAD5E70F}">
      <dgm:prSet/>
      <dgm:spPr/>
      <dgm:t>
        <a:bodyPr/>
        <a:lstStyle/>
        <a:p>
          <a:pPr rtl="1"/>
          <a:endParaRPr lang="ar-SA"/>
        </a:p>
      </dgm:t>
    </dgm:pt>
    <dgm:pt modelId="{B8226D16-1509-49E5-95EB-4228CC92F0AA}" type="sibTrans" cxnId="{CB90C663-C52E-4752-95B4-62A6FAD5E70F}">
      <dgm:prSet/>
      <dgm:spPr/>
      <dgm:t>
        <a:bodyPr/>
        <a:lstStyle/>
        <a:p>
          <a:pPr rtl="1"/>
          <a:endParaRPr lang="ar-SA"/>
        </a:p>
      </dgm:t>
    </dgm:pt>
    <dgm:pt modelId="{3F8E38DD-AF86-405B-8190-A99516F07923}">
      <dgm:prSet/>
      <dgm:spPr>
        <a:xfrm rot="10800000">
          <a:off x="3046364" y="3838257"/>
          <a:ext cx="1712912" cy="685165"/>
        </a:xfrm>
        <a:prstGeom prst="chevron">
          <a:avLst/>
        </a:prstGeom>
        <a:solidFill>
          <a:srgbClr val="FFC000">
            <a:tint val="40000"/>
            <a:alpha val="90000"/>
            <a:hueOff val="0"/>
            <a:satOff val="0"/>
            <a:lumOff val="0"/>
            <a:alphaOff val="0"/>
          </a:srgbClr>
        </a:solidFill>
        <a:ln w="12700" cap="flat" cmpd="sng" algn="ctr">
          <a:solidFill>
            <a:srgbClr val="FFC000">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محور العمليات الداخلية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C56F3D7F-C02C-43A5-8F5A-D059A22E507F}" type="parTrans" cxnId="{4BB76E04-3F9A-44DD-BD45-F4B74DF6D625}">
      <dgm:prSet/>
      <dgm:spPr/>
      <dgm:t>
        <a:bodyPr/>
        <a:lstStyle/>
        <a:p>
          <a:pPr rtl="1"/>
          <a:endParaRPr lang="ar-SA"/>
        </a:p>
      </dgm:t>
    </dgm:pt>
    <dgm:pt modelId="{05A01C3C-2A38-4D09-94E5-765FE6AE2B59}" type="sibTrans" cxnId="{4BB76E04-3F9A-44DD-BD45-F4B74DF6D625}">
      <dgm:prSet/>
      <dgm:spPr/>
      <dgm:t>
        <a:bodyPr/>
        <a:lstStyle/>
        <a:p>
          <a:pPr rtl="1"/>
          <a:endParaRPr lang="ar-SA"/>
        </a:p>
      </dgm:t>
    </dgm:pt>
    <dgm:pt modelId="{26618DBB-CA70-4FD4-AD84-DD8EC6BD159C}">
      <dgm:prSet/>
      <dgm:spPr>
        <a:xfrm rot="10800000">
          <a:off x="1573260" y="3838257"/>
          <a:ext cx="1712912" cy="685165"/>
        </a:xfrm>
        <a:prstGeom prst="chevron">
          <a:avLst/>
        </a:prstGeom>
        <a:solidFill>
          <a:srgbClr val="5B9BD5">
            <a:tint val="40000"/>
            <a:alpha val="90000"/>
            <a:hueOff val="0"/>
            <a:satOff val="0"/>
            <a:lumOff val="0"/>
            <a:alphaOff val="0"/>
          </a:srgbClr>
        </a:solidFill>
        <a:ln w="12700" cap="flat" cmpd="sng" algn="ctr">
          <a:solidFill>
            <a:srgbClr val="5B9BD5">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محور المستفيدين واصحاب المصلحة</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95095DEC-6512-4E29-AE7B-50907B1FA223}" type="parTrans" cxnId="{CCE497DC-BC90-4B08-9B38-117A8F093F98}">
      <dgm:prSet/>
      <dgm:spPr/>
      <dgm:t>
        <a:bodyPr/>
        <a:lstStyle/>
        <a:p>
          <a:pPr rtl="1"/>
          <a:endParaRPr lang="ar-SA"/>
        </a:p>
      </dgm:t>
    </dgm:pt>
    <dgm:pt modelId="{C771A544-F243-4923-9B49-83AD9C20AF31}" type="sibTrans" cxnId="{CCE497DC-BC90-4B08-9B38-117A8F093F98}">
      <dgm:prSet/>
      <dgm:spPr/>
      <dgm:t>
        <a:bodyPr/>
        <a:lstStyle/>
        <a:p>
          <a:pPr rtl="1"/>
          <a:endParaRPr lang="ar-SA"/>
        </a:p>
      </dgm:t>
    </dgm:pt>
    <dgm:pt modelId="{1349E2AA-70DA-41E6-A7C0-4ED6C47B6064}">
      <dgm:prSet/>
      <dgm:spPr>
        <a:xfrm rot="10800000">
          <a:off x="100155" y="3838257"/>
          <a:ext cx="1712912" cy="685165"/>
        </a:xfrm>
        <a:prstGeom prst="chevron">
          <a:avLst/>
        </a:prstGeom>
        <a:solidFill>
          <a:srgbClr val="70AD47">
            <a:tint val="40000"/>
            <a:alpha val="90000"/>
            <a:hueOff val="0"/>
            <a:satOff val="0"/>
            <a:lumOff val="0"/>
            <a:alphaOff val="0"/>
          </a:srgbClr>
        </a:solidFill>
        <a:ln w="12700" cap="flat" cmpd="sng" algn="ctr">
          <a:solidFill>
            <a:srgbClr val="70AD47">
              <a:tint val="40000"/>
              <a:alpha val="90000"/>
              <a:hueOff val="0"/>
              <a:satOff val="0"/>
              <a:lumOff val="0"/>
              <a:alphaOff val="0"/>
            </a:srgbClr>
          </a:solidFill>
          <a:prstDash val="solid"/>
          <a:miter lim="800000"/>
        </a:ln>
        <a:effectLst/>
      </dgm:spPr>
      <dgm:t>
        <a:bodyPr/>
        <a:lstStyle/>
        <a:p>
          <a:pPr rtl="1">
            <a:buNone/>
          </a:pPr>
          <a:r>
            <a:rPr lang="ar-YE">
              <a:solidFill>
                <a:sysClr val="windowText" lastClr="000000">
                  <a:hueOff val="0"/>
                  <a:satOff val="0"/>
                  <a:lumOff val="0"/>
                  <a:alphaOff val="0"/>
                </a:sysClr>
              </a:solidFill>
              <a:latin typeface="Calibri"/>
              <a:ea typeface="+mn-ea"/>
              <a:cs typeface="Arial" panose="020B0604020202020204" pitchFamily="34" charset="0"/>
            </a:rPr>
            <a:t>المحور المالي</a:t>
          </a:r>
          <a:endParaRPr lang="ar-SA">
            <a:solidFill>
              <a:sysClr val="windowText" lastClr="000000">
                <a:hueOff val="0"/>
                <a:satOff val="0"/>
                <a:lumOff val="0"/>
                <a:alphaOff val="0"/>
              </a:sysClr>
            </a:solidFill>
            <a:latin typeface="Calibri"/>
            <a:ea typeface="+mn-ea"/>
            <a:cs typeface="Arial" panose="020B0604020202020204" pitchFamily="34" charset="0"/>
          </a:endParaRPr>
        </a:p>
      </dgm:t>
    </dgm:pt>
    <dgm:pt modelId="{F16FBE6E-B9FD-478D-8656-B18217684DF0}" type="parTrans" cxnId="{5AF7CE7D-C149-465C-BC3F-0A71DE476874}">
      <dgm:prSet/>
      <dgm:spPr/>
      <dgm:t>
        <a:bodyPr/>
        <a:lstStyle/>
        <a:p>
          <a:pPr rtl="1"/>
          <a:endParaRPr lang="ar-SA"/>
        </a:p>
      </dgm:t>
    </dgm:pt>
    <dgm:pt modelId="{064D3E93-4B2C-47B9-96D9-B015F561F734}" type="sibTrans" cxnId="{5AF7CE7D-C149-465C-BC3F-0A71DE476874}">
      <dgm:prSet/>
      <dgm:spPr/>
      <dgm:t>
        <a:bodyPr/>
        <a:lstStyle/>
        <a:p>
          <a:pPr rtl="1"/>
          <a:endParaRPr lang="ar-SA"/>
        </a:p>
      </dgm:t>
    </dgm:pt>
    <dgm:pt modelId="{771B58BA-A612-451D-A742-56CBB4E05999}" type="pres">
      <dgm:prSet presAssocID="{C3126408-D358-4D71-AA8D-5088FE0772EA}" presName="Name0" presStyleCnt="0">
        <dgm:presLayoutVars>
          <dgm:chPref val="3"/>
          <dgm:dir val="rev"/>
          <dgm:animLvl val="lvl"/>
          <dgm:resizeHandles/>
        </dgm:presLayoutVars>
      </dgm:prSet>
      <dgm:spPr/>
      <dgm:t>
        <a:bodyPr/>
        <a:lstStyle/>
        <a:p>
          <a:pPr rtl="1"/>
          <a:endParaRPr lang="ar-SA"/>
        </a:p>
      </dgm:t>
    </dgm:pt>
    <dgm:pt modelId="{18476857-BDF1-45E7-9E7A-4457DEAE2D60}" type="pres">
      <dgm:prSet presAssocID="{7EEEA8F4-5A4E-462B-B563-B459DF06C79A}" presName="horFlow" presStyleCnt="0"/>
      <dgm:spPr/>
    </dgm:pt>
    <dgm:pt modelId="{3D7B4377-B88D-4F76-A150-0B68CD656A4D}" type="pres">
      <dgm:prSet presAssocID="{7EEEA8F4-5A4E-462B-B563-B459DF06C79A}" presName="bigChev" presStyleLbl="node1" presStyleIdx="0" presStyleCnt="5" custLinFactNeighborX="498" custLinFactNeighborY="699"/>
      <dgm:spPr/>
      <dgm:t>
        <a:bodyPr/>
        <a:lstStyle/>
        <a:p>
          <a:pPr rtl="1"/>
          <a:endParaRPr lang="ar-SA"/>
        </a:p>
      </dgm:t>
    </dgm:pt>
    <dgm:pt modelId="{9CE478A5-D7D6-4D26-8543-1C545B74F541}" type="pres">
      <dgm:prSet presAssocID="{B5A7F3F3-A111-4640-96DF-F6A9F639EA36}" presName="parTrans" presStyleCnt="0"/>
      <dgm:spPr/>
    </dgm:pt>
    <dgm:pt modelId="{E3FF4D75-898B-4F54-A9BB-EB36D49B2BFE}" type="pres">
      <dgm:prSet presAssocID="{C9458EB2-76F0-42EC-805A-1954FAD4FEB4}" presName="node" presStyleLbl="alignAccFollowNode1" presStyleIdx="0" presStyleCnt="20">
        <dgm:presLayoutVars>
          <dgm:bulletEnabled val="1"/>
        </dgm:presLayoutVars>
      </dgm:prSet>
      <dgm:spPr/>
      <dgm:t>
        <a:bodyPr/>
        <a:lstStyle/>
        <a:p>
          <a:pPr rtl="1"/>
          <a:endParaRPr lang="ar-SA"/>
        </a:p>
      </dgm:t>
    </dgm:pt>
    <dgm:pt modelId="{0B901031-9BC7-4C86-A8AF-22CE161CAC2A}" type="pres">
      <dgm:prSet presAssocID="{BD268B56-82F1-4749-B62B-AE431DCC5483}" presName="sibTrans" presStyleCnt="0"/>
      <dgm:spPr/>
    </dgm:pt>
    <dgm:pt modelId="{F737B6E1-C882-4B81-830E-E5B156DD81F5}" type="pres">
      <dgm:prSet presAssocID="{1F665F91-6ECB-4F72-8BD4-5073F08E38B7}" presName="node" presStyleLbl="alignAccFollowNode1" presStyleIdx="1" presStyleCnt="20">
        <dgm:presLayoutVars>
          <dgm:bulletEnabled val="1"/>
        </dgm:presLayoutVars>
      </dgm:prSet>
      <dgm:spPr/>
      <dgm:t>
        <a:bodyPr/>
        <a:lstStyle/>
        <a:p>
          <a:pPr rtl="1"/>
          <a:endParaRPr lang="ar-SA"/>
        </a:p>
      </dgm:t>
    </dgm:pt>
    <dgm:pt modelId="{182264FC-5AF4-4588-9A99-7A10206B7267}" type="pres">
      <dgm:prSet presAssocID="{03F69BE6-7DEC-42D1-A15B-F908FDFE4378}" presName="sibTrans" presStyleCnt="0"/>
      <dgm:spPr/>
    </dgm:pt>
    <dgm:pt modelId="{F823E716-6213-4FDA-AC6C-23C27D2BA914}" type="pres">
      <dgm:prSet presAssocID="{AD9F0130-FE76-4A50-A5F2-0CDD4052E727}" presName="node" presStyleLbl="alignAccFollowNode1" presStyleIdx="2" presStyleCnt="20">
        <dgm:presLayoutVars>
          <dgm:bulletEnabled val="1"/>
        </dgm:presLayoutVars>
      </dgm:prSet>
      <dgm:spPr/>
      <dgm:t>
        <a:bodyPr/>
        <a:lstStyle/>
        <a:p>
          <a:pPr rtl="1"/>
          <a:endParaRPr lang="ar-SA"/>
        </a:p>
      </dgm:t>
    </dgm:pt>
    <dgm:pt modelId="{063924F7-A3FE-4D8C-B3F2-BEA721862F03}" type="pres">
      <dgm:prSet presAssocID="{7E8717D4-D295-4A99-997A-B4A0ECBFB9F3}" presName="sibTrans" presStyleCnt="0"/>
      <dgm:spPr/>
    </dgm:pt>
    <dgm:pt modelId="{2DDAF363-08A6-489C-BBD2-F71377D3E936}" type="pres">
      <dgm:prSet presAssocID="{C1AA688C-5913-469E-A0BE-69C250B90C42}" presName="node" presStyleLbl="alignAccFollowNode1" presStyleIdx="3" presStyleCnt="20">
        <dgm:presLayoutVars>
          <dgm:bulletEnabled val="1"/>
        </dgm:presLayoutVars>
      </dgm:prSet>
      <dgm:spPr/>
      <dgm:t>
        <a:bodyPr/>
        <a:lstStyle/>
        <a:p>
          <a:pPr rtl="1"/>
          <a:endParaRPr lang="ar-SA"/>
        </a:p>
      </dgm:t>
    </dgm:pt>
    <dgm:pt modelId="{86468A26-98B8-4AC9-AD35-E5FE054D69A6}" type="pres">
      <dgm:prSet presAssocID="{7EEEA8F4-5A4E-462B-B563-B459DF06C79A}" presName="vSp" presStyleCnt="0"/>
      <dgm:spPr/>
    </dgm:pt>
    <dgm:pt modelId="{5BAAAED0-F416-4AF2-A240-5AB1B2D81D26}" type="pres">
      <dgm:prSet presAssocID="{33F52B78-4833-4EBA-BD1A-3248B225EEB4}" presName="horFlow" presStyleCnt="0"/>
      <dgm:spPr/>
    </dgm:pt>
    <dgm:pt modelId="{F0879086-DF83-49BA-A20C-C68029B19FEC}" type="pres">
      <dgm:prSet presAssocID="{33F52B78-4833-4EBA-BD1A-3248B225EEB4}" presName="bigChev" presStyleLbl="node1" presStyleIdx="1" presStyleCnt="5"/>
      <dgm:spPr/>
      <dgm:t>
        <a:bodyPr/>
        <a:lstStyle/>
        <a:p>
          <a:pPr rtl="1"/>
          <a:endParaRPr lang="ar-SA"/>
        </a:p>
      </dgm:t>
    </dgm:pt>
    <dgm:pt modelId="{5C49B58C-0523-4E37-9184-12EA563F0549}" type="pres">
      <dgm:prSet presAssocID="{B1AEA018-4069-4459-9E9F-9F6650B55E4C}" presName="parTrans" presStyleCnt="0"/>
      <dgm:spPr/>
    </dgm:pt>
    <dgm:pt modelId="{9733E2D0-727F-4368-8FCC-CE8CDFB6CE95}" type="pres">
      <dgm:prSet presAssocID="{1796CF96-48D1-4B2A-AAFB-FEFA1DFD1DB4}" presName="node" presStyleLbl="alignAccFollowNode1" presStyleIdx="4" presStyleCnt="20">
        <dgm:presLayoutVars>
          <dgm:bulletEnabled val="1"/>
        </dgm:presLayoutVars>
      </dgm:prSet>
      <dgm:spPr/>
      <dgm:t>
        <a:bodyPr/>
        <a:lstStyle/>
        <a:p>
          <a:pPr rtl="1"/>
          <a:endParaRPr lang="ar-SA"/>
        </a:p>
      </dgm:t>
    </dgm:pt>
    <dgm:pt modelId="{D11B1B73-255C-47C2-BDFC-E0F268652F2F}" type="pres">
      <dgm:prSet presAssocID="{F259AB2C-152D-43B4-BFA1-F64D9A47984A}" presName="sibTrans" presStyleCnt="0"/>
      <dgm:spPr/>
    </dgm:pt>
    <dgm:pt modelId="{D77F13E5-6D75-4E9A-82A8-9BC3A3B878A9}" type="pres">
      <dgm:prSet presAssocID="{DBA2A977-9DE0-4488-BE00-EDE7CB48CCCB}" presName="node" presStyleLbl="alignAccFollowNode1" presStyleIdx="5" presStyleCnt="20">
        <dgm:presLayoutVars>
          <dgm:bulletEnabled val="1"/>
        </dgm:presLayoutVars>
      </dgm:prSet>
      <dgm:spPr/>
      <dgm:t>
        <a:bodyPr/>
        <a:lstStyle/>
        <a:p>
          <a:pPr rtl="1"/>
          <a:endParaRPr lang="ar-SA"/>
        </a:p>
      </dgm:t>
    </dgm:pt>
    <dgm:pt modelId="{1E9B48D8-B7DB-43F7-A596-563AB770B761}" type="pres">
      <dgm:prSet presAssocID="{B626309C-0A1B-41B0-B96A-DDFBB9DA31D8}" presName="sibTrans" presStyleCnt="0"/>
      <dgm:spPr/>
    </dgm:pt>
    <dgm:pt modelId="{BE28D520-56ED-4B9B-8F47-E43A047EEDEB}" type="pres">
      <dgm:prSet presAssocID="{959E8074-D4A0-4BE3-9881-E70771DEE55C}" presName="node" presStyleLbl="alignAccFollowNode1" presStyleIdx="6" presStyleCnt="20">
        <dgm:presLayoutVars>
          <dgm:bulletEnabled val="1"/>
        </dgm:presLayoutVars>
      </dgm:prSet>
      <dgm:spPr/>
      <dgm:t>
        <a:bodyPr/>
        <a:lstStyle/>
        <a:p>
          <a:pPr rtl="1"/>
          <a:endParaRPr lang="ar-SA"/>
        </a:p>
      </dgm:t>
    </dgm:pt>
    <dgm:pt modelId="{66A1D510-DBB8-471F-98B3-530997839BAF}" type="pres">
      <dgm:prSet presAssocID="{0D3559A6-23CD-44F2-BD88-AD59C92EE9A7}" presName="sibTrans" presStyleCnt="0"/>
      <dgm:spPr/>
    </dgm:pt>
    <dgm:pt modelId="{5DAC05E9-65EA-4043-8D6B-6AD7C5E83752}" type="pres">
      <dgm:prSet presAssocID="{826CF895-7CAA-4B7B-8BE8-EFD68A493BD3}" presName="node" presStyleLbl="alignAccFollowNode1" presStyleIdx="7" presStyleCnt="20">
        <dgm:presLayoutVars>
          <dgm:bulletEnabled val="1"/>
        </dgm:presLayoutVars>
      </dgm:prSet>
      <dgm:spPr/>
      <dgm:t>
        <a:bodyPr/>
        <a:lstStyle/>
        <a:p>
          <a:pPr rtl="1"/>
          <a:endParaRPr lang="ar-SA"/>
        </a:p>
      </dgm:t>
    </dgm:pt>
    <dgm:pt modelId="{B19A645A-0DA9-4475-B1B9-F1763AC3F7EA}" type="pres">
      <dgm:prSet presAssocID="{33F52B78-4833-4EBA-BD1A-3248B225EEB4}" presName="vSp" presStyleCnt="0"/>
      <dgm:spPr/>
    </dgm:pt>
    <dgm:pt modelId="{C37F0779-5F45-4136-8A02-CAAE302A8C6F}" type="pres">
      <dgm:prSet presAssocID="{3C9F16FD-9ABB-4F86-B180-8D98D0B454FF}" presName="horFlow" presStyleCnt="0"/>
      <dgm:spPr/>
    </dgm:pt>
    <dgm:pt modelId="{736D8012-8321-4DF2-BED7-193D976BB571}" type="pres">
      <dgm:prSet presAssocID="{3C9F16FD-9ABB-4F86-B180-8D98D0B454FF}" presName="bigChev" presStyleLbl="node1" presStyleIdx="2" presStyleCnt="5"/>
      <dgm:spPr/>
      <dgm:t>
        <a:bodyPr/>
        <a:lstStyle/>
        <a:p>
          <a:pPr rtl="1"/>
          <a:endParaRPr lang="ar-SA"/>
        </a:p>
      </dgm:t>
    </dgm:pt>
    <dgm:pt modelId="{924FEF9A-A792-46EE-B2E2-F7C4689216AD}" type="pres">
      <dgm:prSet presAssocID="{EEB19CD8-C3CE-4EFC-A6E9-5E470EE47F88}" presName="parTrans" presStyleCnt="0"/>
      <dgm:spPr/>
    </dgm:pt>
    <dgm:pt modelId="{7C5A764B-CB7F-4C72-A12F-BB5FA103D921}" type="pres">
      <dgm:prSet presAssocID="{FD145F77-EC87-41EA-A723-958F92EF7408}" presName="node" presStyleLbl="alignAccFollowNode1" presStyleIdx="8" presStyleCnt="20">
        <dgm:presLayoutVars>
          <dgm:bulletEnabled val="1"/>
        </dgm:presLayoutVars>
      </dgm:prSet>
      <dgm:spPr/>
      <dgm:t>
        <a:bodyPr/>
        <a:lstStyle/>
        <a:p>
          <a:pPr rtl="1"/>
          <a:endParaRPr lang="ar-SA"/>
        </a:p>
      </dgm:t>
    </dgm:pt>
    <dgm:pt modelId="{DA373342-3D15-4136-9115-16296D6052E2}" type="pres">
      <dgm:prSet presAssocID="{F44E4267-0C90-4C90-AB5B-5AB0E51E1E47}" presName="sibTrans" presStyleCnt="0"/>
      <dgm:spPr/>
    </dgm:pt>
    <dgm:pt modelId="{31938C27-3374-4FE4-AF95-65C8082177A6}" type="pres">
      <dgm:prSet presAssocID="{904DB8E6-3C63-4BCE-A8C4-1F0BAD5D6727}" presName="node" presStyleLbl="alignAccFollowNode1" presStyleIdx="9" presStyleCnt="20">
        <dgm:presLayoutVars>
          <dgm:bulletEnabled val="1"/>
        </dgm:presLayoutVars>
      </dgm:prSet>
      <dgm:spPr/>
      <dgm:t>
        <a:bodyPr/>
        <a:lstStyle/>
        <a:p>
          <a:pPr rtl="1"/>
          <a:endParaRPr lang="ar-SA"/>
        </a:p>
      </dgm:t>
    </dgm:pt>
    <dgm:pt modelId="{0B5ED236-7FFA-4E74-A9F2-701671A33D8B}" type="pres">
      <dgm:prSet presAssocID="{34A9A5AB-0521-4D16-8767-E7C5364443BD}" presName="sibTrans" presStyleCnt="0"/>
      <dgm:spPr/>
    </dgm:pt>
    <dgm:pt modelId="{220AD10E-1176-4600-B683-8789AEDAA61A}" type="pres">
      <dgm:prSet presAssocID="{54384966-8411-4726-B0B8-C604B95263A1}" presName="node" presStyleLbl="alignAccFollowNode1" presStyleIdx="10" presStyleCnt="20">
        <dgm:presLayoutVars>
          <dgm:bulletEnabled val="1"/>
        </dgm:presLayoutVars>
      </dgm:prSet>
      <dgm:spPr/>
      <dgm:t>
        <a:bodyPr/>
        <a:lstStyle/>
        <a:p>
          <a:pPr rtl="1"/>
          <a:endParaRPr lang="ar-SA"/>
        </a:p>
      </dgm:t>
    </dgm:pt>
    <dgm:pt modelId="{E7632B43-EE99-4033-8D77-2288CFF082C5}" type="pres">
      <dgm:prSet presAssocID="{215BB5BF-19C4-4DF6-AAE5-33B8A8A69B09}" presName="sibTrans" presStyleCnt="0"/>
      <dgm:spPr/>
    </dgm:pt>
    <dgm:pt modelId="{2E1F329B-4D55-48DF-8D92-335D7B1D5F34}" type="pres">
      <dgm:prSet presAssocID="{9D0B9366-6F8D-4472-BEC1-29EBB7488F55}" presName="node" presStyleLbl="alignAccFollowNode1" presStyleIdx="11" presStyleCnt="20">
        <dgm:presLayoutVars>
          <dgm:bulletEnabled val="1"/>
        </dgm:presLayoutVars>
      </dgm:prSet>
      <dgm:spPr/>
      <dgm:t>
        <a:bodyPr/>
        <a:lstStyle/>
        <a:p>
          <a:pPr rtl="1"/>
          <a:endParaRPr lang="ar-SA"/>
        </a:p>
      </dgm:t>
    </dgm:pt>
    <dgm:pt modelId="{A06E57EC-EEE7-46E1-99E4-A6C1145B2571}" type="pres">
      <dgm:prSet presAssocID="{3C9F16FD-9ABB-4F86-B180-8D98D0B454FF}" presName="vSp" presStyleCnt="0"/>
      <dgm:spPr/>
    </dgm:pt>
    <dgm:pt modelId="{325F0EFD-7717-499B-B18E-55D5E5B770C2}" type="pres">
      <dgm:prSet presAssocID="{A585DE18-8A01-4AD8-8B0A-FC8B7FB40F2A}" presName="horFlow" presStyleCnt="0"/>
      <dgm:spPr/>
    </dgm:pt>
    <dgm:pt modelId="{2F60C6CE-2696-4992-B3E4-1C72167C29D2}" type="pres">
      <dgm:prSet presAssocID="{A585DE18-8A01-4AD8-8B0A-FC8B7FB40F2A}" presName="bigChev" presStyleLbl="node1" presStyleIdx="3" presStyleCnt="5"/>
      <dgm:spPr/>
      <dgm:t>
        <a:bodyPr/>
        <a:lstStyle/>
        <a:p>
          <a:pPr rtl="1"/>
          <a:endParaRPr lang="ar-SA"/>
        </a:p>
      </dgm:t>
    </dgm:pt>
    <dgm:pt modelId="{8494F1FD-4C57-4D1D-8F44-5E09714FFA97}" type="pres">
      <dgm:prSet presAssocID="{FCFF6253-06C3-411B-BDA2-3678558789AB}" presName="parTrans" presStyleCnt="0"/>
      <dgm:spPr/>
    </dgm:pt>
    <dgm:pt modelId="{E490278C-F017-4FA3-AFD8-FB353382339B}" type="pres">
      <dgm:prSet presAssocID="{D43C08E2-BB14-4013-B15E-04AE2CEC92D9}" presName="node" presStyleLbl="alignAccFollowNode1" presStyleIdx="12" presStyleCnt="20" custLinFactNeighborX="1243" custLinFactNeighborY="-141">
        <dgm:presLayoutVars>
          <dgm:bulletEnabled val="1"/>
        </dgm:presLayoutVars>
      </dgm:prSet>
      <dgm:spPr/>
      <dgm:t>
        <a:bodyPr/>
        <a:lstStyle/>
        <a:p>
          <a:pPr rtl="1"/>
          <a:endParaRPr lang="ar-SA"/>
        </a:p>
      </dgm:t>
    </dgm:pt>
    <dgm:pt modelId="{7A22C66B-F366-45A8-A36C-A196B6D1D3E6}" type="pres">
      <dgm:prSet presAssocID="{A9BD7CA1-32F4-4DC4-8D0A-F562D3CAEC06}" presName="sibTrans" presStyleCnt="0"/>
      <dgm:spPr/>
    </dgm:pt>
    <dgm:pt modelId="{2E49EFB5-B230-480C-8CFA-4B97B39A6534}" type="pres">
      <dgm:prSet presAssocID="{ECB87921-93EC-420B-A865-160715B4945A}" presName="node" presStyleLbl="alignAccFollowNode1" presStyleIdx="13" presStyleCnt="20" custLinFactNeighborX="6859" custLinFactNeighborY="763">
        <dgm:presLayoutVars>
          <dgm:bulletEnabled val="1"/>
        </dgm:presLayoutVars>
      </dgm:prSet>
      <dgm:spPr/>
      <dgm:t>
        <a:bodyPr/>
        <a:lstStyle/>
        <a:p>
          <a:pPr rtl="1"/>
          <a:endParaRPr lang="ar-SA"/>
        </a:p>
      </dgm:t>
    </dgm:pt>
    <dgm:pt modelId="{DF0F0DCC-EFE3-48B8-B85A-12598B22F91A}" type="pres">
      <dgm:prSet presAssocID="{03285348-C132-436D-8B89-96BCBFE7C8CA}" presName="sibTrans" presStyleCnt="0"/>
      <dgm:spPr/>
    </dgm:pt>
    <dgm:pt modelId="{0A9BD3C6-F94A-4435-80B0-900B53185CA3}" type="pres">
      <dgm:prSet presAssocID="{EC58CC91-588A-4D09-95B6-39ED080E9144}" presName="node" presStyleLbl="alignAccFollowNode1" presStyleIdx="14" presStyleCnt="20" custLinFactNeighborX="6224" custLinFactNeighborY="-1045">
        <dgm:presLayoutVars>
          <dgm:bulletEnabled val="1"/>
        </dgm:presLayoutVars>
      </dgm:prSet>
      <dgm:spPr/>
      <dgm:t>
        <a:bodyPr/>
        <a:lstStyle/>
        <a:p>
          <a:pPr rtl="1"/>
          <a:endParaRPr lang="ar-SA"/>
        </a:p>
      </dgm:t>
    </dgm:pt>
    <dgm:pt modelId="{F70F8F3E-92C3-48C7-A52D-1ED6DFCCD8CC}" type="pres">
      <dgm:prSet presAssocID="{3A54B1DF-B2D9-4A69-9172-698661808F3B}" presName="sibTrans" presStyleCnt="0"/>
      <dgm:spPr/>
    </dgm:pt>
    <dgm:pt modelId="{E2FD3EFD-32A7-48B7-9E18-190DC13246AC}" type="pres">
      <dgm:prSet presAssocID="{6CCC6BA5-272A-4DDE-BF8A-820CAABC9C23}" presName="node" presStyleLbl="alignAccFollowNode1" presStyleIdx="15" presStyleCnt="20" custLinFactNeighborX="12154" custLinFactNeighborY="-1949">
        <dgm:presLayoutVars>
          <dgm:bulletEnabled val="1"/>
        </dgm:presLayoutVars>
      </dgm:prSet>
      <dgm:spPr/>
      <dgm:t>
        <a:bodyPr/>
        <a:lstStyle/>
        <a:p>
          <a:pPr rtl="1"/>
          <a:endParaRPr lang="ar-SA"/>
        </a:p>
      </dgm:t>
    </dgm:pt>
    <dgm:pt modelId="{250E1239-D643-42C2-9799-6BC58A79316B}" type="pres">
      <dgm:prSet presAssocID="{A585DE18-8A01-4AD8-8B0A-FC8B7FB40F2A}" presName="vSp" presStyleCnt="0"/>
      <dgm:spPr/>
    </dgm:pt>
    <dgm:pt modelId="{04D1F578-45BF-4C2C-B590-17FEE2C09E37}" type="pres">
      <dgm:prSet presAssocID="{D579D0D4-4003-4B9A-8B77-141C2420101A}" presName="horFlow" presStyleCnt="0"/>
      <dgm:spPr/>
    </dgm:pt>
    <dgm:pt modelId="{0AF3D508-EEE4-44B9-AA8B-BF853F7F26A8}" type="pres">
      <dgm:prSet presAssocID="{D579D0D4-4003-4B9A-8B77-141C2420101A}" presName="bigChev" presStyleLbl="node1" presStyleIdx="4" presStyleCnt="5"/>
      <dgm:spPr/>
      <dgm:t>
        <a:bodyPr/>
        <a:lstStyle/>
        <a:p>
          <a:pPr rtl="1"/>
          <a:endParaRPr lang="ar-SA"/>
        </a:p>
      </dgm:t>
    </dgm:pt>
    <dgm:pt modelId="{BAB0DE08-82F7-4748-B0ED-F3A0218FFC05}" type="pres">
      <dgm:prSet presAssocID="{03005C66-615A-44B1-B3B6-B748B20AF318}" presName="parTrans" presStyleCnt="0"/>
      <dgm:spPr/>
    </dgm:pt>
    <dgm:pt modelId="{5C88DDD8-2ED1-44A6-AD80-90556DE7F215}" type="pres">
      <dgm:prSet presAssocID="{DD7D7B86-B0CF-4874-A92B-B8A4D3C8006B}" presName="node" presStyleLbl="alignAccFollowNode1" presStyleIdx="16" presStyleCnt="20">
        <dgm:presLayoutVars>
          <dgm:bulletEnabled val="1"/>
        </dgm:presLayoutVars>
      </dgm:prSet>
      <dgm:spPr/>
      <dgm:t>
        <a:bodyPr/>
        <a:lstStyle/>
        <a:p>
          <a:pPr rtl="1"/>
          <a:endParaRPr lang="ar-SA"/>
        </a:p>
      </dgm:t>
    </dgm:pt>
    <dgm:pt modelId="{B18C77B7-85D6-445D-9E3E-6FB1FE175902}" type="pres">
      <dgm:prSet presAssocID="{B8226D16-1509-49E5-95EB-4228CC92F0AA}" presName="sibTrans" presStyleCnt="0"/>
      <dgm:spPr/>
    </dgm:pt>
    <dgm:pt modelId="{B177D484-B6D3-4BB2-8857-CF6C1FDA2F88}" type="pres">
      <dgm:prSet presAssocID="{3F8E38DD-AF86-405B-8190-A99516F07923}" presName="node" presStyleLbl="alignAccFollowNode1" presStyleIdx="17" presStyleCnt="20">
        <dgm:presLayoutVars>
          <dgm:bulletEnabled val="1"/>
        </dgm:presLayoutVars>
      </dgm:prSet>
      <dgm:spPr/>
      <dgm:t>
        <a:bodyPr/>
        <a:lstStyle/>
        <a:p>
          <a:pPr rtl="1"/>
          <a:endParaRPr lang="ar-SA"/>
        </a:p>
      </dgm:t>
    </dgm:pt>
    <dgm:pt modelId="{89464761-907A-481C-A849-02EFB6E33C49}" type="pres">
      <dgm:prSet presAssocID="{05A01C3C-2A38-4D09-94E5-765FE6AE2B59}" presName="sibTrans" presStyleCnt="0"/>
      <dgm:spPr/>
    </dgm:pt>
    <dgm:pt modelId="{FF8EACE2-2ED8-4F96-91DD-444813A0B3B6}" type="pres">
      <dgm:prSet presAssocID="{26618DBB-CA70-4FD4-AD84-DD8EC6BD159C}" presName="node" presStyleLbl="alignAccFollowNode1" presStyleIdx="18" presStyleCnt="20">
        <dgm:presLayoutVars>
          <dgm:bulletEnabled val="1"/>
        </dgm:presLayoutVars>
      </dgm:prSet>
      <dgm:spPr/>
      <dgm:t>
        <a:bodyPr/>
        <a:lstStyle/>
        <a:p>
          <a:pPr rtl="1"/>
          <a:endParaRPr lang="ar-SA"/>
        </a:p>
      </dgm:t>
    </dgm:pt>
    <dgm:pt modelId="{C0F443EA-33D5-4EB4-A4AA-A1D862957B4B}" type="pres">
      <dgm:prSet presAssocID="{C771A544-F243-4923-9B49-83AD9C20AF31}" presName="sibTrans" presStyleCnt="0"/>
      <dgm:spPr/>
    </dgm:pt>
    <dgm:pt modelId="{434EB141-FC97-47AF-8BCB-C98D65B6B9C3}" type="pres">
      <dgm:prSet presAssocID="{1349E2AA-70DA-41E6-A7C0-4ED6C47B6064}" presName="node" presStyleLbl="alignAccFollowNode1" presStyleIdx="19" presStyleCnt="20">
        <dgm:presLayoutVars>
          <dgm:bulletEnabled val="1"/>
        </dgm:presLayoutVars>
      </dgm:prSet>
      <dgm:spPr/>
      <dgm:t>
        <a:bodyPr/>
        <a:lstStyle/>
        <a:p>
          <a:pPr rtl="1"/>
          <a:endParaRPr lang="ar-SA"/>
        </a:p>
      </dgm:t>
    </dgm:pt>
  </dgm:ptLst>
  <dgm:cxnLst>
    <dgm:cxn modelId="{55A30069-19E4-43FB-944B-43B7C117501F}" srcId="{3C9F16FD-9ABB-4F86-B180-8D98D0B454FF}" destId="{904DB8E6-3C63-4BCE-A8C4-1F0BAD5D6727}" srcOrd="1" destOrd="0" parTransId="{7E590F3C-ADF6-4080-AFF4-3DCF15DB802C}" sibTransId="{34A9A5AB-0521-4D16-8767-E7C5364443BD}"/>
    <dgm:cxn modelId="{2DE5792F-C15A-4A01-B7A4-A77EE5E33409}" type="presOf" srcId="{1F665F91-6ECB-4F72-8BD4-5073F08E38B7}" destId="{F737B6E1-C882-4B81-830E-E5B156DD81F5}" srcOrd="0" destOrd="0" presId="urn:microsoft.com/office/officeart/2005/8/layout/lProcess3"/>
    <dgm:cxn modelId="{2B19A941-6A4D-4BD3-AC01-38AECE61C573}" srcId="{A585DE18-8A01-4AD8-8B0A-FC8B7FB40F2A}" destId="{D43C08E2-BB14-4013-B15E-04AE2CEC92D9}" srcOrd="0" destOrd="0" parTransId="{FCFF6253-06C3-411B-BDA2-3678558789AB}" sibTransId="{A9BD7CA1-32F4-4DC4-8D0A-F562D3CAEC06}"/>
    <dgm:cxn modelId="{EDDEA57C-967C-463F-AE23-6BA7C90D2920}" srcId="{33F52B78-4833-4EBA-BD1A-3248B225EEB4}" destId="{DBA2A977-9DE0-4488-BE00-EDE7CB48CCCB}" srcOrd="1" destOrd="0" parTransId="{2D49BF61-85B7-4563-9687-E4E483985C32}" sibTransId="{B626309C-0A1B-41B0-B96A-DDFBB9DA31D8}"/>
    <dgm:cxn modelId="{45B527FF-00A2-4FE3-812B-B1C4B294956A}" srcId="{C3126408-D358-4D71-AA8D-5088FE0772EA}" destId="{D579D0D4-4003-4B9A-8B77-141C2420101A}" srcOrd="4" destOrd="0" parTransId="{1862F6DC-20DF-4951-B580-34CE67186BC2}" sibTransId="{844E99E6-26FE-4C7F-81CB-36BB61E66B4B}"/>
    <dgm:cxn modelId="{39298583-97BA-44E5-90D3-0D74DF8A4205}" type="presOf" srcId="{826CF895-7CAA-4B7B-8BE8-EFD68A493BD3}" destId="{5DAC05E9-65EA-4043-8D6B-6AD7C5E83752}" srcOrd="0" destOrd="0" presId="urn:microsoft.com/office/officeart/2005/8/layout/lProcess3"/>
    <dgm:cxn modelId="{EAAAB1D5-6201-4506-AB86-57B93B5031A3}" type="presOf" srcId="{AD9F0130-FE76-4A50-A5F2-0CDD4052E727}" destId="{F823E716-6213-4FDA-AC6C-23C27D2BA914}" srcOrd="0" destOrd="0" presId="urn:microsoft.com/office/officeart/2005/8/layout/lProcess3"/>
    <dgm:cxn modelId="{46A3F400-F7EF-4B6D-8343-5BB4499F336C}" type="presOf" srcId="{D43C08E2-BB14-4013-B15E-04AE2CEC92D9}" destId="{E490278C-F017-4FA3-AFD8-FB353382339B}" srcOrd="0" destOrd="0" presId="urn:microsoft.com/office/officeart/2005/8/layout/lProcess3"/>
    <dgm:cxn modelId="{CCE497DC-BC90-4B08-9B38-117A8F093F98}" srcId="{D579D0D4-4003-4B9A-8B77-141C2420101A}" destId="{26618DBB-CA70-4FD4-AD84-DD8EC6BD159C}" srcOrd="2" destOrd="0" parTransId="{95095DEC-6512-4E29-AE7B-50907B1FA223}" sibTransId="{C771A544-F243-4923-9B49-83AD9C20AF31}"/>
    <dgm:cxn modelId="{7D575769-83B9-4AD3-9331-BF6AD2DED319}" srcId="{7EEEA8F4-5A4E-462B-B563-B459DF06C79A}" destId="{C1AA688C-5913-469E-A0BE-69C250B90C42}" srcOrd="3" destOrd="0" parTransId="{15FC0498-0A3A-45FA-A376-F2B811CD4777}" sibTransId="{16A0B144-95D9-40A4-B177-59ECD0B0B503}"/>
    <dgm:cxn modelId="{C225EED8-2272-4587-9AA0-6C865D0FC487}" srcId="{A585DE18-8A01-4AD8-8B0A-FC8B7FB40F2A}" destId="{EC58CC91-588A-4D09-95B6-39ED080E9144}" srcOrd="2" destOrd="0" parTransId="{C91A677C-613C-470E-9336-117367FC24EB}" sibTransId="{3A54B1DF-B2D9-4A69-9172-698661808F3B}"/>
    <dgm:cxn modelId="{D5366AED-AFF6-44EC-A14C-68CA41341C42}" srcId="{7EEEA8F4-5A4E-462B-B563-B459DF06C79A}" destId="{C9458EB2-76F0-42EC-805A-1954FAD4FEB4}" srcOrd="0" destOrd="0" parTransId="{B5A7F3F3-A111-4640-96DF-F6A9F639EA36}" sibTransId="{BD268B56-82F1-4749-B62B-AE431DCC5483}"/>
    <dgm:cxn modelId="{6CCDF9B2-6BD1-49D1-8124-E84397A14359}" srcId="{33F52B78-4833-4EBA-BD1A-3248B225EEB4}" destId="{1796CF96-48D1-4B2A-AAFB-FEFA1DFD1DB4}" srcOrd="0" destOrd="0" parTransId="{B1AEA018-4069-4459-9E9F-9F6650B55E4C}" sibTransId="{F259AB2C-152D-43B4-BFA1-F64D9A47984A}"/>
    <dgm:cxn modelId="{4BB76E04-3F9A-44DD-BD45-F4B74DF6D625}" srcId="{D579D0D4-4003-4B9A-8B77-141C2420101A}" destId="{3F8E38DD-AF86-405B-8190-A99516F07923}" srcOrd="1" destOrd="0" parTransId="{C56F3D7F-C02C-43A5-8F5A-D059A22E507F}" sibTransId="{05A01C3C-2A38-4D09-94E5-765FE6AE2B59}"/>
    <dgm:cxn modelId="{5715BD56-1432-4D11-8D99-E944A9614008}" srcId="{33F52B78-4833-4EBA-BD1A-3248B225EEB4}" destId="{959E8074-D4A0-4BE3-9881-E70771DEE55C}" srcOrd="2" destOrd="0" parTransId="{453CCAAD-3680-44B2-B44F-62B83610B8FD}" sibTransId="{0D3559A6-23CD-44F2-BD88-AD59C92EE9A7}"/>
    <dgm:cxn modelId="{B8CF8B97-DB13-4141-89B9-6A6917F5489C}" srcId="{C3126408-D358-4D71-AA8D-5088FE0772EA}" destId="{A585DE18-8A01-4AD8-8B0A-FC8B7FB40F2A}" srcOrd="3" destOrd="0" parTransId="{2CEF8F36-1F72-457A-8106-7AC50579B53F}" sibTransId="{7409940E-1B02-455C-9476-6B74B1F3C492}"/>
    <dgm:cxn modelId="{F8E316A5-1504-4EFE-B06B-6362AE48E0AE}" type="presOf" srcId="{ECB87921-93EC-420B-A865-160715B4945A}" destId="{2E49EFB5-B230-480C-8CFA-4B97B39A6534}" srcOrd="0" destOrd="0" presId="urn:microsoft.com/office/officeart/2005/8/layout/lProcess3"/>
    <dgm:cxn modelId="{399BE56F-0368-48E5-ADB1-100EFBD87B85}" srcId="{C3126408-D358-4D71-AA8D-5088FE0772EA}" destId="{33F52B78-4833-4EBA-BD1A-3248B225EEB4}" srcOrd="1" destOrd="0" parTransId="{8D4DF3B5-BB56-47C0-B7E0-9E725A9604C6}" sibTransId="{EC95F23C-37FD-49B9-9D79-946B53E96A8E}"/>
    <dgm:cxn modelId="{9535D3FB-B77E-4D09-B462-682BAA0C8545}" type="presOf" srcId="{54384966-8411-4726-B0B8-C604B95263A1}" destId="{220AD10E-1176-4600-B683-8789AEDAA61A}" srcOrd="0" destOrd="0" presId="urn:microsoft.com/office/officeart/2005/8/layout/lProcess3"/>
    <dgm:cxn modelId="{6317EDE6-02C9-4BD4-B358-BC7629CE045B}" type="presOf" srcId="{A585DE18-8A01-4AD8-8B0A-FC8B7FB40F2A}" destId="{2F60C6CE-2696-4992-B3E4-1C72167C29D2}" srcOrd="0" destOrd="0" presId="urn:microsoft.com/office/officeart/2005/8/layout/lProcess3"/>
    <dgm:cxn modelId="{30AF5642-1DD4-46BC-9CD6-7D1FFE2C9EB2}" srcId="{3C9F16FD-9ABB-4F86-B180-8D98D0B454FF}" destId="{FD145F77-EC87-41EA-A723-958F92EF7408}" srcOrd="0" destOrd="0" parTransId="{EEB19CD8-C3CE-4EFC-A6E9-5E470EE47F88}" sibTransId="{F44E4267-0C90-4C90-AB5B-5AB0E51E1E47}"/>
    <dgm:cxn modelId="{82BD8D95-FAC3-4D8C-A57A-1FA384EE2103}" type="presOf" srcId="{26618DBB-CA70-4FD4-AD84-DD8EC6BD159C}" destId="{FF8EACE2-2ED8-4F96-91DD-444813A0B3B6}" srcOrd="0" destOrd="0" presId="urn:microsoft.com/office/officeart/2005/8/layout/lProcess3"/>
    <dgm:cxn modelId="{355C3008-2014-418F-9F0F-0158D927116E}" srcId="{33F52B78-4833-4EBA-BD1A-3248B225EEB4}" destId="{826CF895-7CAA-4B7B-8BE8-EFD68A493BD3}" srcOrd="3" destOrd="0" parTransId="{F59EEDF0-2B3E-4A75-936D-26BC3560C0AB}" sibTransId="{4514C391-2DC8-464F-9084-72F77381B4AD}"/>
    <dgm:cxn modelId="{C4667769-228F-4963-9280-831A8F14E9EA}" srcId="{7EEEA8F4-5A4E-462B-B563-B459DF06C79A}" destId="{1F665F91-6ECB-4F72-8BD4-5073F08E38B7}" srcOrd="1" destOrd="0" parTransId="{0FD9B40E-8A4C-4137-B1AE-C4766609C581}" sibTransId="{03F69BE6-7DEC-42D1-A15B-F908FDFE4378}"/>
    <dgm:cxn modelId="{EC453F44-2E33-4499-A308-151B420A08AE}" srcId="{C3126408-D358-4D71-AA8D-5088FE0772EA}" destId="{7EEEA8F4-5A4E-462B-B563-B459DF06C79A}" srcOrd="0" destOrd="0" parTransId="{315A373F-70F8-4897-A37A-28DC1769980A}" sibTransId="{F0A5E86D-9A1E-4F0F-8539-BDC57D9B6958}"/>
    <dgm:cxn modelId="{B27C5803-BBE6-412E-B484-F3B10559EE69}" type="presOf" srcId="{DD7D7B86-B0CF-4874-A92B-B8A4D3C8006B}" destId="{5C88DDD8-2ED1-44A6-AD80-90556DE7F215}" srcOrd="0" destOrd="0" presId="urn:microsoft.com/office/officeart/2005/8/layout/lProcess3"/>
    <dgm:cxn modelId="{965989D2-8362-4557-9EE4-50706FB1AEFA}" type="presOf" srcId="{C1AA688C-5913-469E-A0BE-69C250B90C42}" destId="{2DDAF363-08A6-489C-BBD2-F71377D3E936}" srcOrd="0" destOrd="0" presId="urn:microsoft.com/office/officeart/2005/8/layout/lProcess3"/>
    <dgm:cxn modelId="{489B6892-CF95-482D-ADA2-19EE42F49246}" type="presOf" srcId="{1796CF96-48D1-4B2A-AAFB-FEFA1DFD1DB4}" destId="{9733E2D0-727F-4368-8FCC-CE8CDFB6CE95}" srcOrd="0" destOrd="0" presId="urn:microsoft.com/office/officeart/2005/8/layout/lProcess3"/>
    <dgm:cxn modelId="{1E615C4C-8ECB-4D6A-8304-3F1F24F42E8E}" type="presOf" srcId="{EC58CC91-588A-4D09-95B6-39ED080E9144}" destId="{0A9BD3C6-F94A-4435-80B0-900B53185CA3}" srcOrd="0" destOrd="0" presId="urn:microsoft.com/office/officeart/2005/8/layout/lProcess3"/>
    <dgm:cxn modelId="{9C3633CF-7A56-43FE-82F9-F114AE535746}" type="presOf" srcId="{C9458EB2-76F0-42EC-805A-1954FAD4FEB4}" destId="{E3FF4D75-898B-4F54-A9BB-EB36D49B2BFE}" srcOrd="0" destOrd="0" presId="urn:microsoft.com/office/officeart/2005/8/layout/lProcess3"/>
    <dgm:cxn modelId="{1922A004-EEA2-4538-9E4A-359D67C95B96}" type="presOf" srcId="{DBA2A977-9DE0-4488-BE00-EDE7CB48CCCB}" destId="{D77F13E5-6D75-4E9A-82A8-9BC3A3B878A9}" srcOrd="0" destOrd="0" presId="urn:microsoft.com/office/officeart/2005/8/layout/lProcess3"/>
    <dgm:cxn modelId="{5AF7CE7D-C149-465C-BC3F-0A71DE476874}" srcId="{D579D0D4-4003-4B9A-8B77-141C2420101A}" destId="{1349E2AA-70DA-41E6-A7C0-4ED6C47B6064}" srcOrd="3" destOrd="0" parTransId="{F16FBE6E-B9FD-478D-8656-B18217684DF0}" sibTransId="{064D3E93-4B2C-47B9-96D9-B015F561F734}"/>
    <dgm:cxn modelId="{3D8DF08F-9AB4-4082-8CEA-A72815A9A990}" type="presOf" srcId="{904DB8E6-3C63-4BCE-A8C4-1F0BAD5D6727}" destId="{31938C27-3374-4FE4-AF95-65C8082177A6}" srcOrd="0" destOrd="0" presId="urn:microsoft.com/office/officeart/2005/8/layout/lProcess3"/>
    <dgm:cxn modelId="{CB90C663-C52E-4752-95B4-62A6FAD5E70F}" srcId="{D579D0D4-4003-4B9A-8B77-141C2420101A}" destId="{DD7D7B86-B0CF-4874-A92B-B8A4D3C8006B}" srcOrd="0" destOrd="0" parTransId="{03005C66-615A-44B1-B3B6-B748B20AF318}" sibTransId="{B8226D16-1509-49E5-95EB-4228CC92F0AA}"/>
    <dgm:cxn modelId="{912E0450-44E9-401E-BDEE-53FD49F64901}" type="presOf" srcId="{9D0B9366-6F8D-4472-BEC1-29EBB7488F55}" destId="{2E1F329B-4D55-48DF-8D92-335D7B1D5F34}" srcOrd="0" destOrd="0" presId="urn:microsoft.com/office/officeart/2005/8/layout/lProcess3"/>
    <dgm:cxn modelId="{269739A6-CF51-4F88-9C21-7430339BA456}" srcId="{3C9F16FD-9ABB-4F86-B180-8D98D0B454FF}" destId="{54384966-8411-4726-B0B8-C604B95263A1}" srcOrd="2" destOrd="0" parTransId="{B65A60E2-B83C-4660-91F6-30A3C95C6CE8}" sibTransId="{215BB5BF-19C4-4DF6-AAE5-33B8A8A69B09}"/>
    <dgm:cxn modelId="{C31D631B-9605-477F-A208-4EF89B2D0397}" type="presOf" srcId="{33F52B78-4833-4EBA-BD1A-3248B225EEB4}" destId="{F0879086-DF83-49BA-A20C-C68029B19FEC}" srcOrd="0" destOrd="0" presId="urn:microsoft.com/office/officeart/2005/8/layout/lProcess3"/>
    <dgm:cxn modelId="{86910581-30DA-472D-AFAC-DE08D49C6F6D}" srcId="{A585DE18-8A01-4AD8-8B0A-FC8B7FB40F2A}" destId="{ECB87921-93EC-420B-A865-160715B4945A}" srcOrd="1" destOrd="0" parTransId="{9484F9BC-270D-4311-891D-E3A276764CAE}" sibTransId="{03285348-C132-436D-8B89-96BCBFE7C8CA}"/>
    <dgm:cxn modelId="{86C23742-638E-4086-8E94-8CAD8C4DAF5D}" type="presOf" srcId="{959E8074-D4A0-4BE3-9881-E70771DEE55C}" destId="{BE28D520-56ED-4B9B-8F47-E43A047EEDEB}" srcOrd="0" destOrd="0" presId="urn:microsoft.com/office/officeart/2005/8/layout/lProcess3"/>
    <dgm:cxn modelId="{70719F78-49AC-47DE-AB03-F6D930A51B96}" type="presOf" srcId="{D579D0D4-4003-4B9A-8B77-141C2420101A}" destId="{0AF3D508-EEE4-44B9-AA8B-BF853F7F26A8}" srcOrd="0" destOrd="0" presId="urn:microsoft.com/office/officeart/2005/8/layout/lProcess3"/>
    <dgm:cxn modelId="{DAE17222-068B-4E2E-B8C7-3D9A0E410A38}" type="presOf" srcId="{7EEEA8F4-5A4E-462B-B563-B459DF06C79A}" destId="{3D7B4377-B88D-4F76-A150-0B68CD656A4D}" srcOrd="0" destOrd="0" presId="urn:microsoft.com/office/officeart/2005/8/layout/lProcess3"/>
    <dgm:cxn modelId="{896D4159-C7B5-465E-8AC2-C29CDC116335}" srcId="{7EEEA8F4-5A4E-462B-B563-B459DF06C79A}" destId="{AD9F0130-FE76-4A50-A5F2-0CDD4052E727}" srcOrd="2" destOrd="0" parTransId="{9D430BF2-3D13-477C-9081-A07EEF8D90C5}" sibTransId="{7E8717D4-D295-4A99-997A-B4A0ECBFB9F3}"/>
    <dgm:cxn modelId="{F073B5F7-D40C-4B97-90A8-EA623027F3FD}" type="presOf" srcId="{3F8E38DD-AF86-405B-8190-A99516F07923}" destId="{B177D484-B6D3-4BB2-8857-CF6C1FDA2F88}" srcOrd="0" destOrd="0" presId="urn:microsoft.com/office/officeart/2005/8/layout/lProcess3"/>
    <dgm:cxn modelId="{8C10403B-CE2B-4419-9B4A-596386454BC0}" srcId="{A585DE18-8A01-4AD8-8B0A-FC8B7FB40F2A}" destId="{6CCC6BA5-272A-4DDE-BF8A-820CAABC9C23}" srcOrd="3" destOrd="0" parTransId="{DE8FE322-1E1A-45CD-B871-C8E07F1422E5}" sibTransId="{0DCB3C6F-3F2B-49BA-AA75-D19A9F50BBDC}"/>
    <dgm:cxn modelId="{EE79B669-EF49-4599-972D-0A6E3F4360A6}" srcId="{3C9F16FD-9ABB-4F86-B180-8D98D0B454FF}" destId="{9D0B9366-6F8D-4472-BEC1-29EBB7488F55}" srcOrd="3" destOrd="0" parTransId="{E33C3C6D-DFEC-47AC-BB8F-62E08403DD44}" sibTransId="{235E8FFC-9AA1-4DED-8284-2305D1716BE6}"/>
    <dgm:cxn modelId="{E369A761-0CAC-4CA1-939D-6C3CE9E278F8}" type="presOf" srcId="{FD145F77-EC87-41EA-A723-958F92EF7408}" destId="{7C5A764B-CB7F-4C72-A12F-BB5FA103D921}" srcOrd="0" destOrd="0" presId="urn:microsoft.com/office/officeart/2005/8/layout/lProcess3"/>
    <dgm:cxn modelId="{E35D590B-71C7-4043-8115-99E49A0F032D}" type="presOf" srcId="{1349E2AA-70DA-41E6-A7C0-4ED6C47B6064}" destId="{434EB141-FC97-47AF-8BCB-C98D65B6B9C3}" srcOrd="0" destOrd="0" presId="urn:microsoft.com/office/officeart/2005/8/layout/lProcess3"/>
    <dgm:cxn modelId="{2C0897F1-52D2-437D-B6DC-1312A54A322D}" srcId="{C3126408-D358-4D71-AA8D-5088FE0772EA}" destId="{3C9F16FD-9ABB-4F86-B180-8D98D0B454FF}" srcOrd="2" destOrd="0" parTransId="{CFDC77ED-FD72-4CD5-B2AB-0CB0CF7DE058}" sibTransId="{1532B221-CC64-4EBE-9778-BE799E8AF810}"/>
    <dgm:cxn modelId="{DB082713-8AE7-4E38-B74D-494AF4B413B4}" type="presOf" srcId="{3C9F16FD-9ABB-4F86-B180-8D98D0B454FF}" destId="{736D8012-8321-4DF2-BED7-193D976BB571}" srcOrd="0" destOrd="0" presId="urn:microsoft.com/office/officeart/2005/8/layout/lProcess3"/>
    <dgm:cxn modelId="{A774A087-357B-4A70-B219-01B511298A85}" type="presOf" srcId="{6CCC6BA5-272A-4DDE-BF8A-820CAABC9C23}" destId="{E2FD3EFD-32A7-48B7-9E18-190DC13246AC}" srcOrd="0" destOrd="0" presId="urn:microsoft.com/office/officeart/2005/8/layout/lProcess3"/>
    <dgm:cxn modelId="{A1685E2F-E0BC-4344-BCB4-DFF8FFDD383C}" type="presOf" srcId="{C3126408-D358-4D71-AA8D-5088FE0772EA}" destId="{771B58BA-A612-451D-A742-56CBB4E05999}" srcOrd="0" destOrd="0" presId="urn:microsoft.com/office/officeart/2005/8/layout/lProcess3"/>
    <dgm:cxn modelId="{D9F8096B-C300-4260-9C3E-828DD4BE50AF}" type="presParOf" srcId="{771B58BA-A612-451D-A742-56CBB4E05999}" destId="{18476857-BDF1-45E7-9E7A-4457DEAE2D60}" srcOrd="0" destOrd="0" presId="urn:microsoft.com/office/officeart/2005/8/layout/lProcess3"/>
    <dgm:cxn modelId="{206BB2B8-9F45-4384-AEC2-0B03AA5F80C9}" type="presParOf" srcId="{18476857-BDF1-45E7-9E7A-4457DEAE2D60}" destId="{3D7B4377-B88D-4F76-A150-0B68CD656A4D}" srcOrd="0" destOrd="0" presId="urn:microsoft.com/office/officeart/2005/8/layout/lProcess3"/>
    <dgm:cxn modelId="{4D964641-B87E-444D-BE4F-6ECE64E42BD1}" type="presParOf" srcId="{18476857-BDF1-45E7-9E7A-4457DEAE2D60}" destId="{9CE478A5-D7D6-4D26-8543-1C545B74F541}" srcOrd="1" destOrd="0" presId="urn:microsoft.com/office/officeart/2005/8/layout/lProcess3"/>
    <dgm:cxn modelId="{49BCD7DF-4735-4A00-B40C-17C56F4B609D}" type="presParOf" srcId="{18476857-BDF1-45E7-9E7A-4457DEAE2D60}" destId="{E3FF4D75-898B-4F54-A9BB-EB36D49B2BFE}" srcOrd="2" destOrd="0" presId="urn:microsoft.com/office/officeart/2005/8/layout/lProcess3"/>
    <dgm:cxn modelId="{FF3B9C8B-3DC3-411A-B4D8-6EC79FC349F8}" type="presParOf" srcId="{18476857-BDF1-45E7-9E7A-4457DEAE2D60}" destId="{0B901031-9BC7-4C86-A8AF-22CE161CAC2A}" srcOrd="3" destOrd="0" presId="urn:microsoft.com/office/officeart/2005/8/layout/lProcess3"/>
    <dgm:cxn modelId="{7B5E59AD-EAF3-423E-A3AC-C6D05C445301}" type="presParOf" srcId="{18476857-BDF1-45E7-9E7A-4457DEAE2D60}" destId="{F737B6E1-C882-4B81-830E-E5B156DD81F5}" srcOrd="4" destOrd="0" presId="urn:microsoft.com/office/officeart/2005/8/layout/lProcess3"/>
    <dgm:cxn modelId="{B74D1F31-75E8-43E1-82FE-F32004D73F51}" type="presParOf" srcId="{18476857-BDF1-45E7-9E7A-4457DEAE2D60}" destId="{182264FC-5AF4-4588-9A99-7A10206B7267}" srcOrd="5" destOrd="0" presId="urn:microsoft.com/office/officeart/2005/8/layout/lProcess3"/>
    <dgm:cxn modelId="{77FD9FC3-CABB-4284-9D90-1E60B5D98CC1}" type="presParOf" srcId="{18476857-BDF1-45E7-9E7A-4457DEAE2D60}" destId="{F823E716-6213-4FDA-AC6C-23C27D2BA914}" srcOrd="6" destOrd="0" presId="urn:microsoft.com/office/officeart/2005/8/layout/lProcess3"/>
    <dgm:cxn modelId="{72364326-B3C6-44A9-8DA5-7A3666200161}" type="presParOf" srcId="{18476857-BDF1-45E7-9E7A-4457DEAE2D60}" destId="{063924F7-A3FE-4D8C-B3F2-BEA721862F03}" srcOrd="7" destOrd="0" presId="urn:microsoft.com/office/officeart/2005/8/layout/lProcess3"/>
    <dgm:cxn modelId="{B5855ED2-D1E1-41F3-9F5A-551FA22A19CC}" type="presParOf" srcId="{18476857-BDF1-45E7-9E7A-4457DEAE2D60}" destId="{2DDAF363-08A6-489C-BBD2-F71377D3E936}" srcOrd="8" destOrd="0" presId="urn:microsoft.com/office/officeart/2005/8/layout/lProcess3"/>
    <dgm:cxn modelId="{62E37896-1B54-4B90-A3DC-5FD8F41E4401}" type="presParOf" srcId="{771B58BA-A612-451D-A742-56CBB4E05999}" destId="{86468A26-98B8-4AC9-AD35-E5FE054D69A6}" srcOrd="1" destOrd="0" presId="urn:microsoft.com/office/officeart/2005/8/layout/lProcess3"/>
    <dgm:cxn modelId="{1844ED8A-6F66-4CCE-A775-A86188DF3D05}" type="presParOf" srcId="{771B58BA-A612-451D-A742-56CBB4E05999}" destId="{5BAAAED0-F416-4AF2-A240-5AB1B2D81D26}" srcOrd="2" destOrd="0" presId="urn:microsoft.com/office/officeart/2005/8/layout/lProcess3"/>
    <dgm:cxn modelId="{09445C15-9F36-47FA-9FCA-84B952D61C7F}" type="presParOf" srcId="{5BAAAED0-F416-4AF2-A240-5AB1B2D81D26}" destId="{F0879086-DF83-49BA-A20C-C68029B19FEC}" srcOrd="0" destOrd="0" presId="urn:microsoft.com/office/officeart/2005/8/layout/lProcess3"/>
    <dgm:cxn modelId="{05404EAE-B29D-46E3-A9D1-B4E0A2F8B71F}" type="presParOf" srcId="{5BAAAED0-F416-4AF2-A240-5AB1B2D81D26}" destId="{5C49B58C-0523-4E37-9184-12EA563F0549}" srcOrd="1" destOrd="0" presId="urn:microsoft.com/office/officeart/2005/8/layout/lProcess3"/>
    <dgm:cxn modelId="{8729CE99-E743-497E-996D-2D8E9E62706A}" type="presParOf" srcId="{5BAAAED0-F416-4AF2-A240-5AB1B2D81D26}" destId="{9733E2D0-727F-4368-8FCC-CE8CDFB6CE95}" srcOrd="2" destOrd="0" presId="urn:microsoft.com/office/officeart/2005/8/layout/lProcess3"/>
    <dgm:cxn modelId="{9DCF76C0-C867-4DE7-9501-E1F9CDF69F46}" type="presParOf" srcId="{5BAAAED0-F416-4AF2-A240-5AB1B2D81D26}" destId="{D11B1B73-255C-47C2-BDFC-E0F268652F2F}" srcOrd="3" destOrd="0" presId="urn:microsoft.com/office/officeart/2005/8/layout/lProcess3"/>
    <dgm:cxn modelId="{BA5D3AAB-D303-4396-B8FF-C37183F9F61F}" type="presParOf" srcId="{5BAAAED0-F416-4AF2-A240-5AB1B2D81D26}" destId="{D77F13E5-6D75-4E9A-82A8-9BC3A3B878A9}" srcOrd="4" destOrd="0" presId="urn:microsoft.com/office/officeart/2005/8/layout/lProcess3"/>
    <dgm:cxn modelId="{17D77AD4-5148-450C-865B-2D924CA5C57B}" type="presParOf" srcId="{5BAAAED0-F416-4AF2-A240-5AB1B2D81D26}" destId="{1E9B48D8-B7DB-43F7-A596-563AB770B761}" srcOrd="5" destOrd="0" presId="urn:microsoft.com/office/officeart/2005/8/layout/lProcess3"/>
    <dgm:cxn modelId="{31B4D18A-70AA-4627-AFA7-95109D7B8E36}" type="presParOf" srcId="{5BAAAED0-F416-4AF2-A240-5AB1B2D81D26}" destId="{BE28D520-56ED-4B9B-8F47-E43A047EEDEB}" srcOrd="6" destOrd="0" presId="urn:microsoft.com/office/officeart/2005/8/layout/lProcess3"/>
    <dgm:cxn modelId="{AC4C8607-A720-48B4-8C8A-005AE1A27518}" type="presParOf" srcId="{5BAAAED0-F416-4AF2-A240-5AB1B2D81D26}" destId="{66A1D510-DBB8-471F-98B3-530997839BAF}" srcOrd="7" destOrd="0" presId="urn:microsoft.com/office/officeart/2005/8/layout/lProcess3"/>
    <dgm:cxn modelId="{6DB6EF88-0C25-4C5B-8886-E9EC16B98CFB}" type="presParOf" srcId="{5BAAAED0-F416-4AF2-A240-5AB1B2D81D26}" destId="{5DAC05E9-65EA-4043-8D6B-6AD7C5E83752}" srcOrd="8" destOrd="0" presId="urn:microsoft.com/office/officeart/2005/8/layout/lProcess3"/>
    <dgm:cxn modelId="{125DF1FC-7ACA-41AA-AFEF-899000A115DA}" type="presParOf" srcId="{771B58BA-A612-451D-A742-56CBB4E05999}" destId="{B19A645A-0DA9-4475-B1B9-F1763AC3F7EA}" srcOrd="3" destOrd="0" presId="urn:microsoft.com/office/officeart/2005/8/layout/lProcess3"/>
    <dgm:cxn modelId="{9C3B39B8-9404-49BD-8ED7-E61EAF634DD9}" type="presParOf" srcId="{771B58BA-A612-451D-A742-56CBB4E05999}" destId="{C37F0779-5F45-4136-8A02-CAAE302A8C6F}" srcOrd="4" destOrd="0" presId="urn:microsoft.com/office/officeart/2005/8/layout/lProcess3"/>
    <dgm:cxn modelId="{A0453419-9A68-4C0B-B2D9-250CA00CF079}" type="presParOf" srcId="{C37F0779-5F45-4136-8A02-CAAE302A8C6F}" destId="{736D8012-8321-4DF2-BED7-193D976BB571}" srcOrd="0" destOrd="0" presId="urn:microsoft.com/office/officeart/2005/8/layout/lProcess3"/>
    <dgm:cxn modelId="{F17B0BB1-A54F-4832-9A46-70D65B57FE99}" type="presParOf" srcId="{C37F0779-5F45-4136-8A02-CAAE302A8C6F}" destId="{924FEF9A-A792-46EE-B2E2-F7C4689216AD}" srcOrd="1" destOrd="0" presId="urn:microsoft.com/office/officeart/2005/8/layout/lProcess3"/>
    <dgm:cxn modelId="{951E7301-85BD-4465-8DEE-E18EF7EB2BC8}" type="presParOf" srcId="{C37F0779-5F45-4136-8A02-CAAE302A8C6F}" destId="{7C5A764B-CB7F-4C72-A12F-BB5FA103D921}" srcOrd="2" destOrd="0" presId="urn:microsoft.com/office/officeart/2005/8/layout/lProcess3"/>
    <dgm:cxn modelId="{83051722-0B31-42EB-8245-EBBD350FF1B6}" type="presParOf" srcId="{C37F0779-5F45-4136-8A02-CAAE302A8C6F}" destId="{DA373342-3D15-4136-9115-16296D6052E2}" srcOrd="3" destOrd="0" presId="urn:microsoft.com/office/officeart/2005/8/layout/lProcess3"/>
    <dgm:cxn modelId="{E9039554-CA69-4E56-8103-C77F8E18553A}" type="presParOf" srcId="{C37F0779-5F45-4136-8A02-CAAE302A8C6F}" destId="{31938C27-3374-4FE4-AF95-65C8082177A6}" srcOrd="4" destOrd="0" presId="urn:microsoft.com/office/officeart/2005/8/layout/lProcess3"/>
    <dgm:cxn modelId="{AA094304-C195-4BA4-A117-EE58E5D118C7}" type="presParOf" srcId="{C37F0779-5F45-4136-8A02-CAAE302A8C6F}" destId="{0B5ED236-7FFA-4E74-A9F2-701671A33D8B}" srcOrd="5" destOrd="0" presId="urn:microsoft.com/office/officeart/2005/8/layout/lProcess3"/>
    <dgm:cxn modelId="{B62A4FD7-913D-4A45-A545-94F210E325FB}" type="presParOf" srcId="{C37F0779-5F45-4136-8A02-CAAE302A8C6F}" destId="{220AD10E-1176-4600-B683-8789AEDAA61A}" srcOrd="6" destOrd="0" presId="urn:microsoft.com/office/officeart/2005/8/layout/lProcess3"/>
    <dgm:cxn modelId="{7722E58D-7F50-454D-8CC6-EBAABB728541}" type="presParOf" srcId="{C37F0779-5F45-4136-8A02-CAAE302A8C6F}" destId="{E7632B43-EE99-4033-8D77-2288CFF082C5}" srcOrd="7" destOrd="0" presId="urn:microsoft.com/office/officeart/2005/8/layout/lProcess3"/>
    <dgm:cxn modelId="{930A47C4-A90F-4792-A39C-3D1370C2162A}" type="presParOf" srcId="{C37F0779-5F45-4136-8A02-CAAE302A8C6F}" destId="{2E1F329B-4D55-48DF-8D92-335D7B1D5F34}" srcOrd="8" destOrd="0" presId="urn:microsoft.com/office/officeart/2005/8/layout/lProcess3"/>
    <dgm:cxn modelId="{2E7107C0-680B-43FA-AB9E-C28FA453BF5C}" type="presParOf" srcId="{771B58BA-A612-451D-A742-56CBB4E05999}" destId="{A06E57EC-EEE7-46E1-99E4-A6C1145B2571}" srcOrd="5" destOrd="0" presId="urn:microsoft.com/office/officeart/2005/8/layout/lProcess3"/>
    <dgm:cxn modelId="{3EF2EAC3-01E2-4A61-8E11-041E1E2F57DD}" type="presParOf" srcId="{771B58BA-A612-451D-A742-56CBB4E05999}" destId="{325F0EFD-7717-499B-B18E-55D5E5B770C2}" srcOrd="6" destOrd="0" presId="urn:microsoft.com/office/officeart/2005/8/layout/lProcess3"/>
    <dgm:cxn modelId="{33A05B75-B223-4F36-B0A1-B0E1DB156417}" type="presParOf" srcId="{325F0EFD-7717-499B-B18E-55D5E5B770C2}" destId="{2F60C6CE-2696-4992-B3E4-1C72167C29D2}" srcOrd="0" destOrd="0" presId="urn:microsoft.com/office/officeart/2005/8/layout/lProcess3"/>
    <dgm:cxn modelId="{4416B58B-82D1-4CF3-9417-85DEF86C618E}" type="presParOf" srcId="{325F0EFD-7717-499B-B18E-55D5E5B770C2}" destId="{8494F1FD-4C57-4D1D-8F44-5E09714FFA97}" srcOrd="1" destOrd="0" presId="urn:microsoft.com/office/officeart/2005/8/layout/lProcess3"/>
    <dgm:cxn modelId="{D33A5DA8-07D7-4EE8-8B11-D94B33161CB6}" type="presParOf" srcId="{325F0EFD-7717-499B-B18E-55D5E5B770C2}" destId="{E490278C-F017-4FA3-AFD8-FB353382339B}" srcOrd="2" destOrd="0" presId="urn:microsoft.com/office/officeart/2005/8/layout/lProcess3"/>
    <dgm:cxn modelId="{D352A2FB-788F-4EFF-970C-9E3B4520C9EF}" type="presParOf" srcId="{325F0EFD-7717-499B-B18E-55D5E5B770C2}" destId="{7A22C66B-F366-45A8-A36C-A196B6D1D3E6}" srcOrd="3" destOrd="0" presId="urn:microsoft.com/office/officeart/2005/8/layout/lProcess3"/>
    <dgm:cxn modelId="{6E9F30C0-D5E4-4D1D-973E-F704D82E9866}" type="presParOf" srcId="{325F0EFD-7717-499B-B18E-55D5E5B770C2}" destId="{2E49EFB5-B230-480C-8CFA-4B97B39A6534}" srcOrd="4" destOrd="0" presId="urn:microsoft.com/office/officeart/2005/8/layout/lProcess3"/>
    <dgm:cxn modelId="{FE98660E-0FCD-427B-AD82-37997412230C}" type="presParOf" srcId="{325F0EFD-7717-499B-B18E-55D5E5B770C2}" destId="{DF0F0DCC-EFE3-48B8-B85A-12598B22F91A}" srcOrd="5" destOrd="0" presId="urn:microsoft.com/office/officeart/2005/8/layout/lProcess3"/>
    <dgm:cxn modelId="{D262C8E5-86B7-43FF-B726-DB3E3A194B00}" type="presParOf" srcId="{325F0EFD-7717-499B-B18E-55D5E5B770C2}" destId="{0A9BD3C6-F94A-4435-80B0-900B53185CA3}" srcOrd="6" destOrd="0" presId="urn:microsoft.com/office/officeart/2005/8/layout/lProcess3"/>
    <dgm:cxn modelId="{C3E81A0B-F148-4775-97FF-20D7E002713F}" type="presParOf" srcId="{325F0EFD-7717-499B-B18E-55D5E5B770C2}" destId="{F70F8F3E-92C3-48C7-A52D-1ED6DFCCD8CC}" srcOrd="7" destOrd="0" presId="urn:microsoft.com/office/officeart/2005/8/layout/lProcess3"/>
    <dgm:cxn modelId="{F8A64CB2-49C1-4093-A895-F5E588BF1778}" type="presParOf" srcId="{325F0EFD-7717-499B-B18E-55D5E5B770C2}" destId="{E2FD3EFD-32A7-48B7-9E18-190DC13246AC}" srcOrd="8" destOrd="0" presId="urn:microsoft.com/office/officeart/2005/8/layout/lProcess3"/>
    <dgm:cxn modelId="{2266EFBF-DA69-47E9-9FDC-BA3ED08C53AF}" type="presParOf" srcId="{771B58BA-A612-451D-A742-56CBB4E05999}" destId="{250E1239-D643-42C2-9799-6BC58A79316B}" srcOrd="7" destOrd="0" presId="urn:microsoft.com/office/officeart/2005/8/layout/lProcess3"/>
    <dgm:cxn modelId="{D423044A-868D-4147-9AD7-9F8756BAE6DD}" type="presParOf" srcId="{771B58BA-A612-451D-A742-56CBB4E05999}" destId="{04D1F578-45BF-4C2C-B590-17FEE2C09E37}" srcOrd="8" destOrd="0" presId="urn:microsoft.com/office/officeart/2005/8/layout/lProcess3"/>
    <dgm:cxn modelId="{6919FB59-9B0E-4EC0-8002-20E28F8DCD36}" type="presParOf" srcId="{04D1F578-45BF-4C2C-B590-17FEE2C09E37}" destId="{0AF3D508-EEE4-44B9-AA8B-BF853F7F26A8}" srcOrd="0" destOrd="0" presId="urn:microsoft.com/office/officeart/2005/8/layout/lProcess3"/>
    <dgm:cxn modelId="{E836DF65-0621-4C49-8A29-DB7A751707E9}" type="presParOf" srcId="{04D1F578-45BF-4C2C-B590-17FEE2C09E37}" destId="{BAB0DE08-82F7-4748-B0ED-F3A0218FFC05}" srcOrd="1" destOrd="0" presId="urn:microsoft.com/office/officeart/2005/8/layout/lProcess3"/>
    <dgm:cxn modelId="{859A894A-DCFC-4343-8EDE-35F452D1884D}" type="presParOf" srcId="{04D1F578-45BF-4C2C-B590-17FEE2C09E37}" destId="{5C88DDD8-2ED1-44A6-AD80-90556DE7F215}" srcOrd="2" destOrd="0" presId="urn:microsoft.com/office/officeart/2005/8/layout/lProcess3"/>
    <dgm:cxn modelId="{38DD4CE7-675B-481E-BC88-B068EB7BFA33}" type="presParOf" srcId="{04D1F578-45BF-4C2C-B590-17FEE2C09E37}" destId="{B18C77B7-85D6-445D-9E3E-6FB1FE175902}" srcOrd="3" destOrd="0" presId="urn:microsoft.com/office/officeart/2005/8/layout/lProcess3"/>
    <dgm:cxn modelId="{A0657605-D123-4388-A035-0D54D3697E42}" type="presParOf" srcId="{04D1F578-45BF-4C2C-B590-17FEE2C09E37}" destId="{B177D484-B6D3-4BB2-8857-CF6C1FDA2F88}" srcOrd="4" destOrd="0" presId="urn:microsoft.com/office/officeart/2005/8/layout/lProcess3"/>
    <dgm:cxn modelId="{78B0FB18-E666-4BF1-826D-4A2A54CF04A9}" type="presParOf" srcId="{04D1F578-45BF-4C2C-B590-17FEE2C09E37}" destId="{89464761-907A-481C-A849-02EFB6E33C49}" srcOrd="5" destOrd="0" presId="urn:microsoft.com/office/officeart/2005/8/layout/lProcess3"/>
    <dgm:cxn modelId="{FC02AF29-E04A-4D62-9B2A-024261B5E44B}" type="presParOf" srcId="{04D1F578-45BF-4C2C-B590-17FEE2C09E37}" destId="{FF8EACE2-2ED8-4F96-91DD-444813A0B3B6}" srcOrd="6" destOrd="0" presId="urn:microsoft.com/office/officeart/2005/8/layout/lProcess3"/>
    <dgm:cxn modelId="{BFF25D40-9E31-4706-AFAA-B92296FD21F4}" type="presParOf" srcId="{04D1F578-45BF-4C2C-B590-17FEE2C09E37}" destId="{C0F443EA-33D5-4EB4-A4AA-A1D862957B4B}" srcOrd="7" destOrd="0" presId="urn:microsoft.com/office/officeart/2005/8/layout/lProcess3"/>
    <dgm:cxn modelId="{D681AF31-EBA0-4B08-98D1-9208CEF06FF2}" type="presParOf" srcId="{04D1F578-45BF-4C2C-B590-17FEE2C09E37}" destId="{434EB141-FC97-47AF-8BCB-C98D65B6B9C3}"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9CA0C74-2DDA-4550-8C73-A8B6725AB45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ar-SA"/>
        </a:p>
      </dgm:t>
    </dgm:pt>
    <dgm:pt modelId="{E2EAA0B7-917B-4F5E-8F77-0A3D6AB81FA6}">
      <dgm:prSet phldrT="[نص]"/>
      <dgm:spPr>
        <a:xfrm>
          <a:off x="0" y="896112"/>
          <a:ext cx="5266944" cy="1645920"/>
        </a:xfrm>
        <a:prstGeom prst="rect">
          <a:avLst/>
        </a:prstGeom>
        <a:solidFill>
          <a:srgbClr val="CCFFCC">
            <a:alpha val="40000"/>
          </a:srgbClr>
        </a:solidFill>
        <a:ln w="38100" cap="flat" cmpd="sng" algn="ctr">
          <a:solidFill>
            <a:srgbClr val="00B050"/>
          </a:solidFill>
          <a:prstDash val="solid"/>
        </a:ln>
        <a:effectLst/>
      </dgm:spPr>
      <dgm:t>
        <a:bodyPr/>
        <a:lstStyle/>
        <a:p>
          <a:pPr rtl="1">
            <a:buNone/>
          </a:pPr>
          <a:r>
            <a:rPr lang="ar-YE" b="1">
              <a:solidFill>
                <a:sysClr val="windowText" lastClr="000000">
                  <a:hueOff val="0"/>
                  <a:satOff val="0"/>
                  <a:lumOff val="0"/>
                  <a:alphaOff val="0"/>
                </a:sysClr>
              </a:solidFill>
              <a:latin typeface="Calibri" panose="020F0502020204030204"/>
              <a:ea typeface="+mn-ea"/>
              <a:cs typeface="Arial" panose="020B0604020202020204" pitchFamily="34" charset="0"/>
            </a:rPr>
            <a:t>رابعاً:</a:t>
          </a:r>
        </a:p>
        <a:p>
          <a:pPr rtl="1">
            <a:buNone/>
          </a:pPr>
          <a:r>
            <a:rPr lang="ar-YE" b="1">
              <a:solidFill>
                <a:sysClr val="windowText" lastClr="000000">
                  <a:hueOff val="0"/>
                  <a:satOff val="0"/>
                  <a:lumOff val="0"/>
                  <a:alphaOff val="0"/>
                </a:sysClr>
              </a:solidFill>
              <a:latin typeface="Calibri" panose="020F0502020204030204"/>
              <a:ea typeface="+mn-ea"/>
              <a:cs typeface="Arial" panose="020B0604020202020204" pitchFamily="34" charset="0"/>
            </a:rPr>
            <a:t>التحليل الإستراتيجي</a:t>
          </a:r>
        </a:p>
      </dgm:t>
    </dgm:pt>
    <dgm:pt modelId="{F8C39402-389B-44CC-B098-A3B6D7876F33}" type="parTrans" cxnId="{D08A5C72-3299-4F53-B6D2-D55A9280E860}">
      <dgm:prSet/>
      <dgm:spPr/>
      <dgm:t>
        <a:bodyPr/>
        <a:lstStyle/>
        <a:p>
          <a:pPr rtl="1"/>
          <a:endParaRPr lang="ar-SA"/>
        </a:p>
      </dgm:t>
    </dgm:pt>
    <dgm:pt modelId="{F3B66201-70CF-4D33-B2A9-71CBD50DF201}" type="sibTrans" cxnId="{D08A5C72-3299-4F53-B6D2-D55A9280E860}">
      <dgm:prSet/>
      <dgm:spPr/>
      <dgm:t>
        <a:bodyPr/>
        <a:lstStyle/>
        <a:p>
          <a:pPr rtl="1"/>
          <a:endParaRPr lang="ar-SA"/>
        </a:p>
      </dgm:t>
    </dgm:pt>
    <dgm:pt modelId="{22FB6963-C13B-42A6-91F0-A8E7E9165254}" type="pres">
      <dgm:prSet presAssocID="{09CA0C74-2DDA-4550-8C73-A8B6725AB450}" presName="Name0" presStyleCnt="0">
        <dgm:presLayoutVars>
          <dgm:dir val="rev"/>
          <dgm:resizeHandles val="exact"/>
        </dgm:presLayoutVars>
      </dgm:prSet>
      <dgm:spPr/>
      <dgm:t>
        <a:bodyPr/>
        <a:lstStyle/>
        <a:p>
          <a:pPr rtl="1"/>
          <a:endParaRPr lang="ar-SA"/>
        </a:p>
      </dgm:t>
    </dgm:pt>
    <dgm:pt modelId="{B94EBDBC-49F3-427B-90A9-A0E4A2E87E0B}" type="pres">
      <dgm:prSet presAssocID="{E2EAA0B7-917B-4F5E-8F77-0A3D6AB81FA6}" presName="composite" presStyleCnt="0"/>
      <dgm:spPr/>
    </dgm:pt>
    <dgm:pt modelId="{599808DC-76C5-47FD-80AE-E0FB7B3D2DE7}" type="pres">
      <dgm:prSet presAssocID="{E2EAA0B7-917B-4F5E-8F77-0A3D6AB81FA6}" presName="rect1" presStyleLbl="trAlignAcc1" presStyleIdx="0" presStyleCnt="1">
        <dgm:presLayoutVars>
          <dgm:bulletEnabled val="1"/>
        </dgm:presLayoutVars>
      </dgm:prSet>
      <dgm:spPr/>
      <dgm:t>
        <a:bodyPr/>
        <a:lstStyle/>
        <a:p>
          <a:pPr rtl="1"/>
          <a:endParaRPr lang="ar-SA"/>
        </a:p>
      </dgm:t>
    </dgm:pt>
    <dgm:pt modelId="{601ACBE7-3484-4DD8-B2C9-94CA88E9CDAD}" type="pres">
      <dgm:prSet presAssocID="{E2EAA0B7-917B-4F5E-8F77-0A3D6AB81FA6}" presName="rect2" presStyleLbl="fgImgPlace1" presStyleIdx="0" presStyleCnt="1"/>
      <dgm:spPr>
        <a:xfrm>
          <a:off x="4334256" y="658368"/>
          <a:ext cx="1152144" cy="172821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dgm:spPr>
    </dgm:pt>
  </dgm:ptLst>
  <dgm:cxnLst>
    <dgm:cxn modelId="{D08A5C72-3299-4F53-B6D2-D55A9280E860}" srcId="{09CA0C74-2DDA-4550-8C73-A8B6725AB450}" destId="{E2EAA0B7-917B-4F5E-8F77-0A3D6AB81FA6}" srcOrd="0" destOrd="0" parTransId="{F8C39402-389B-44CC-B098-A3B6D7876F33}" sibTransId="{F3B66201-70CF-4D33-B2A9-71CBD50DF201}"/>
    <dgm:cxn modelId="{56F2C9D7-7099-42B4-98C5-11945862A146}" type="presOf" srcId="{09CA0C74-2DDA-4550-8C73-A8B6725AB450}" destId="{22FB6963-C13B-42A6-91F0-A8E7E9165254}" srcOrd="0" destOrd="0" presId="urn:microsoft.com/office/officeart/2008/layout/PictureStrips"/>
    <dgm:cxn modelId="{D0CB0DBA-7AAC-4213-9DD9-4F3428DE3E73}" type="presOf" srcId="{E2EAA0B7-917B-4F5E-8F77-0A3D6AB81FA6}" destId="{599808DC-76C5-47FD-80AE-E0FB7B3D2DE7}" srcOrd="0" destOrd="0" presId="urn:microsoft.com/office/officeart/2008/layout/PictureStrips"/>
    <dgm:cxn modelId="{2D1E211D-A71C-45F4-AA13-B809FBC409F5}" type="presParOf" srcId="{22FB6963-C13B-42A6-91F0-A8E7E9165254}" destId="{B94EBDBC-49F3-427B-90A9-A0E4A2E87E0B}" srcOrd="0" destOrd="0" presId="urn:microsoft.com/office/officeart/2008/layout/PictureStrips"/>
    <dgm:cxn modelId="{4D791B42-2D01-45FF-9D59-E069C01BB983}" type="presParOf" srcId="{B94EBDBC-49F3-427B-90A9-A0E4A2E87E0B}" destId="{599808DC-76C5-47FD-80AE-E0FB7B3D2DE7}" srcOrd="0" destOrd="0" presId="urn:microsoft.com/office/officeart/2008/layout/PictureStrips"/>
    <dgm:cxn modelId="{2833E00D-583D-44DE-BE64-5D1F7361E076}" type="presParOf" srcId="{B94EBDBC-49F3-427B-90A9-A0E4A2E87E0B}" destId="{601ACBE7-3484-4DD8-B2C9-94CA88E9CDA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79A3A57-BCFB-478C-ABF2-406035FD3D53}"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pPr rtl="1"/>
          <a:endParaRPr lang="ar-SA"/>
        </a:p>
      </dgm:t>
    </dgm:pt>
    <dgm:pt modelId="{1A239301-1BD9-4C0B-8357-AF0398EB5960}">
      <dgm:prSet phldrT="[نص]">
        <dgm:style>
          <a:lnRef idx="2">
            <a:schemeClr val="accent2"/>
          </a:lnRef>
          <a:fillRef idx="1">
            <a:schemeClr val="lt1"/>
          </a:fillRef>
          <a:effectRef idx="0">
            <a:schemeClr val="accent2"/>
          </a:effectRef>
          <a:fontRef idx="minor">
            <a:schemeClr val="dk1"/>
          </a:fontRef>
        </dgm:style>
      </dgm:prSet>
      <dgm:spPr>
        <a:xfrm>
          <a:off x="2040870" y="1682575"/>
          <a:ext cx="1502364" cy="1504257"/>
        </a:xfrm>
        <a:prstGeom prst="ellipse">
          <a:avLst/>
        </a:prstGeom>
        <a:solidFill>
          <a:sysClr val="window" lastClr="FFFFFF"/>
        </a:solidFill>
        <a:ln w="12700" cap="flat" cmpd="sng" algn="ctr">
          <a:solidFill>
            <a:srgbClr val="ED7D31"/>
          </a:solidFill>
          <a:prstDash val="solid"/>
          <a:miter lim="800000"/>
        </a:ln>
        <a:effectLst/>
      </dgm:spPr>
      <dgm:t>
        <a:bodyPr/>
        <a:lstStyle/>
        <a:p>
          <a:pPr rtl="1"/>
          <a:r>
            <a:rPr lang="ar-YE">
              <a:solidFill>
                <a:sysClr val="windowText" lastClr="000000"/>
              </a:solidFill>
              <a:latin typeface="Calibri"/>
              <a:ea typeface="+mn-ea"/>
              <a:cs typeface="Arial" panose="020B0604020202020204" pitchFamily="34" charset="0"/>
            </a:rPr>
            <a:t>البيئة الداخلية </a:t>
          </a:r>
          <a:endParaRPr lang="ar-SA">
            <a:solidFill>
              <a:sysClr val="windowText" lastClr="000000"/>
            </a:solidFill>
            <a:latin typeface="Calibri"/>
            <a:ea typeface="+mn-ea"/>
            <a:cs typeface="Arial" panose="020B0604020202020204" pitchFamily="34" charset="0"/>
          </a:endParaRPr>
        </a:p>
      </dgm:t>
    </dgm:pt>
    <dgm:pt modelId="{4D22FDE6-4BB2-4A87-9C47-57E587A19E41}" type="parTrans" cxnId="{D076CE98-84A5-4720-A4BB-8F44D5956F93}">
      <dgm:prSet/>
      <dgm:spPr/>
      <dgm:t>
        <a:bodyPr/>
        <a:lstStyle/>
        <a:p>
          <a:pPr rtl="1"/>
          <a:endParaRPr lang="ar-SA"/>
        </a:p>
      </dgm:t>
    </dgm:pt>
    <dgm:pt modelId="{B73C826F-3EE6-40FE-896A-46A438F22833}" type="sibTrans" cxnId="{D076CE98-84A5-4720-A4BB-8F44D5956F93}">
      <dgm:prSet/>
      <dgm:spPr/>
      <dgm:t>
        <a:bodyPr/>
        <a:lstStyle/>
        <a:p>
          <a:pPr rtl="1"/>
          <a:endParaRPr lang="ar-SA"/>
        </a:p>
      </dgm:t>
    </dgm:pt>
    <dgm:pt modelId="{19914316-70B3-4437-B632-2A036816A2DF}">
      <dgm:prSet phldrT="[نص]" custT="1"/>
      <dgm:spPr>
        <a:xfrm>
          <a:off x="2266225" y="841"/>
          <a:ext cx="1051655" cy="1052980"/>
        </a:xfrm>
        <a:prstGeom prst="ellipse">
          <a:avLst/>
        </a:prstGeom>
        <a:solidFill>
          <a:srgbClr val="FFC000">
            <a:lumMod val="40000"/>
            <a:lumOff val="60000"/>
          </a:srgbClr>
        </a:solidFill>
        <a:ln w="12700" cap="flat" cmpd="sng" algn="ctr">
          <a:solidFill>
            <a:srgbClr val="00B050"/>
          </a:solidFill>
          <a:prstDash val="solid"/>
          <a:miter lim="800000"/>
        </a:ln>
        <a:effectLst/>
      </dgm:spPr>
      <dgm:t>
        <a:bodyPr/>
        <a:lstStyle/>
        <a:p>
          <a:pPr rtl="1"/>
          <a:r>
            <a:rPr lang="ar-SA" sz="1100" b="1">
              <a:solidFill>
                <a:sysClr val="windowText" lastClr="000000"/>
              </a:solidFill>
              <a:latin typeface="Calibri"/>
              <a:ea typeface="+mn-ea"/>
              <a:cs typeface="Arial" panose="020B0604020202020204" pitchFamily="34" charset="0"/>
            </a:rPr>
            <a:t>الإستراتيجية    </a:t>
          </a:r>
          <a:r>
            <a:rPr lang="en-US" sz="1100" b="1">
              <a:solidFill>
                <a:sysClr val="windowText" lastClr="000000"/>
              </a:solidFill>
              <a:latin typeface="Calibri"/>
              <a:ea typeface="+mn-ea"/>
              <a:cs typeface="Arial" panose="020B0604020202020204" pitchFamily="34" charset="0"/>
            </a:rPr>
            <a:t>Strategy</a:t>
          </a:r>
          <a:endParaRPr lang="ar-SA" sz="1100" b="1">
            <a:solidFill>
              <a:sysClr val="windowText" lastClr="000000"/>
            </a:solidFill>
            <a:latin typeface="Calibri"/>
            <a:ea typeface="+mn-ea"/>
            <a:cs typeface="Arial" panose="020B0604020202020204" pitchFamily="34" charset="0"/>
          </a:endParaRPr>
        </a:p>
      </dgm:t>
    </dgm:pt>
    <dgm:pt modelId="{590E6ABD-A278-47E0-8A4D-280B3D2E22F2}" type="parTrans" cxnId="{57039EA9-B261-4FA3-AE4F-6EE4533EEF66}">
      <dgm:prSet/>
      <dgm:spPr/>
      <dgm:t>
        <a:bodyPr/>
        <a:lstStyle/>
        <a:p>
          <a:pPr rtl="1"/>
          <a:endParaRPr lang="ar-SA"/>
        </a:p>
      </dgm:t>
    </dgm:pt>
    <dgm:pt modelId="{5F7EAFEB-1C6C-40E7-A831-68F0113599FB}" type="sibTrans" cxnId="{57039EA9-B261-4FA3-AE4F-6EE4533EEF66}">
      <dgm:prSet/>
      <dgm:spPr>
        <a:xfrm>
          <a:off x="846820" y="487021"/>
          <a:ext cx="3890464" cy="3895366"/>
        </a:xfrm>
        <a:prstGeom prst="blockArc">
          <a:avLst>
            <a:gd name="adj1" fmla="val 16200000"/>
            <a:gd name="adj2" fmla="val 0"/>
            <a:gd name="adj3" fmla="val 4635"/>
          </a:avLst>
        </a:prstGeom>
        <a:solidFill>
          <a:srgbClr val="FFC000">
            <a:hueOff val="0"/>
            <a:satOff val="0"/>
            <a:lumOff val="0"/>
            <a:alphaOff val="0"/>
          </a:srgbClr>
        </a:solidFill>
        <a:ln>
          <a:noFill/>
        </a:ln>
        <a:effectLst/>
      </dgm:spPr>
      <dgm:t>
        <a:bodyPr/>
        <a:lstStyle/>
        <a:p>
          <a:pPr rtl="1"/>
          <a:endParaRPr lang="ar-SA"/>
        </a:p>
      </dgm:t>
    </dgm:pt>
    <dgm:pt modelId="{62735E2A-F24D-4905-8CD3-ED891752FA54}">
      <dgm:prSet phldrT="[نص]"/>
      <dgm:spPr>
        <a:xfrm>
          <a:off x="3757469" y="718987"/>
          <a:ext cx="1051655" cy="1052980"/>
        </a:xfrm>
        <a:prstGeom prst="ellipse">
          <a:avLst/>
        </a:prstGeom>
        <a:solidFill>
          <a:srgbClr val="70AD47">
            <a:lumMod val="40000"/>
            <a:lumOff val="60000"/>
          </a:srgbClr>
        </a:solidFill>
        <a:ln w="12700" cap="flat" cmpd="sng" algn="ctr">
          <a:solidFill>
            <a:srgbClr val="00B050"/>
          </a:solidFill>
          <a:prstDash val="solid"/>
          <a:miter lim="800000"/>
        </a:ln>
        <a:effectLst/>
      </dgm:spPr>
      <dgm:t>
        <a:bodyPr/>
        <a:lstStyle/>
        <a:p>
          <a:pPr rtl="1"/>
          <a:r>
            <a:rPr lang="ar-SA" b="1">
              <a:solidFill>
                <a:sysClr val="windowText" lastClr="000000"/>
              </a:solidFill>
              <a:latin typeface="Calibri"/>
              <a:ea typeface="+mn-ea"/>
              <a:cs typeface="Arial" panose="020B0604020202020204" pitchFamily="34" charset="0"/>
            </a:rPr>
            <a:t>الهيكل      </a:t>
          </a:r>
          <a:r>
            <a:rPr lang="en-US" b="1">
              <a:solidFill>
                <a:sysClr val="windowText" lastClr="000000"/>
              </a:solidFill>
              <a:latin typeface="Calibri"/>
              <a:ea typeface="+mn-ea"/>
              <a:cs typeface="Arial" panose="020B0604020202020204" pitchFamily="34" charset="0"/>
            </a:rPr>
            <a:t>Strucure</a:t>
          </a:r>
          <a:endParaRPr lang="ar-SA" b="1">
            <a:solidFill>
              <a:sysClr val="windowText" lastClr="000000"/>
            </a:solidFill>
            <a:latin typeface="Calibri"/>
            <a:ea typeface="+mn-ea"/>
            <a:cs typeface="Arial" panose="020B0604020202020204" pitchFamily="34" charset="0"/>
          </a:endParaRPr>
        </a:p>
      </dgm:t>
    </dgm:pt>
    <dgm:pt modelId="{E77327EC-B4F3-4135-A88A-1E084E76BF06}" type="parTrans" cxnId="{EF2F73D1-DAE9-4BA1-90BD-45652A304D4E}">
      <dgm:prSet/>
      <dgm:spPr/>
      <dgm:t>
        <a:bodyPr/>
        <a:lstStyle/>
        <a:p>
          <a:pPr rtl="1"/>
          <a:endParaRPr lang="ar-SA"/>
        </a:p>
      </dgm:t>
    </dgm:pt>
    <dgm:pt modelId="{270A48A2-CA0B-4E5D-A2D4-CA68957733D9}" type="sibTrans" cxnId="{EF2F73D1-DAE9-4BA1-90BD-45652A304D4E}">
      <dgm:prSet/>
      <dgm:spPr>
        <a:xfrm>
          <a:off x="846820" y="489472"/>
          <a:ext cx="3890464" cy="3890464"/>
        </a:xfrm>
        <a:prstGeom prst="blockArc">
          <a:avLst>
            <a:gd name="adj1" fmla="val 0"/>
            <a:gd name="adj2" fmla="val 5400000"/>
            <a:gd name="adj3" fmla="val 4635"/>
          </a:avLst>
        </a:prstGeom>
        <a:solidFill>
          <a:srgbClr val="FFC000">
            <a:hueOff val="3266964"/>
            <a:satOff val="-13592"/>
            <a:lumOff val="3203"/>
            <a:alphaOff val="0"/>
          </a:srgbClr>
        </a:solidFill>
        <a:ln>
          <a:noFill/>
        </a:ln>
        <a:effectLst/>
      </dgm:spPr>
      <dgm:t>
        <a:bodyPr/>
        <a:lstStyle/>
        <a:p>
          <a:pPr rtl="1"/>
          <a:endParaRPr lang="ar-SA"/>
        </a:p>
      </dgm:t>
    </dgm:pt>
    <dgm:pt modelId="{04A519CB-A022-4199-95B5-B0A6C1BDFE86}">
      <dgm:prSet phldrT="[نص]"/>
      <dgm:spPr>
        <a:xfrm>
          <a:off x="3093803" y="3626697"/>
          <a:ext cx="1051655" cy="1052980"/>
        </a:xfrm>
        <a:prstGeom prst="ellipse">
          <a:avLst/>
        </a:prstGeom>
        <a:solidFill>
          <a:srgbClr val="5B9BD5">
            <a:lumMod val="20000"/>
            <a:lumOff val="80000"/>
          </a:srgbClr>
        </a:solidFill>
        <a:ln w="12700" cap="flat" cmpd="sng" algn="ctr">
          <a:solidFill>
            <a:srgbClr val="00B050"/>
          </a:solidFill>
          <a:prstDash val="solid"/>
          <a:miter lim="800000"/>
        </a:ln>
        <a:effectLst/>
      </dgm:spPr>
      <dgm:t>
        <a:bodyPr/>
        <a:lstStyle/>
        <a:p>
          <a:pPr rtl="1"/>
          <a:r>
            <a:rPr lang="ar-SA" b="1">
              <a:solidFill>
                <a:sysClr val="windowText" lastClr="000000"/>
              </a:solidFill>
              <a:latin typeface="Calibri"/>
              <a:ea typeface="+mn-ea"/>
              <a:cs typeface="Arial" panose="020B0604020202020204" pitchFamily="34" charset="0"/>
            </a:rPr>
            <a:t> نمط الإدارة </a:t>
          </a:r>
          <a:r>
            <a:rPr lang="en-US" b="1">
              <a:solidFill>
                <a:sysClr val="windowText" lastClr="000000"/>
              </a:solidFill>
              <a:latin typeface="Calibri"/>
              <a:ea typeface="+mn-ea"/>
              <a:cs typeface="Arial" panose="020B0604020202020204" pitchFamily="34" charset="0"/>
            </a:rPr>
            <a:t>Style</a:t>
          </a:r>
          <a:endParaRPr lang="ar-SA" b="1">
            <a:solidFill>
              <a:sysClr val="windowText" lastClr="000000"/>
            </a:solidFill>
            <a:latin typeface="Calibri"/>
            <a:ea typeface="+mn-ea"/>
            <a:cs typeface="Arial" panose="020B0604020202020204" pitchFamily="34" charset="0"/>
          </a:endParaRPr>
        </a:p>
      </dgm:t>
    </dgm:pt>
    <dgm:pt modelId="{FB6D4E1A-B096-4E25-98F8-0BCB45200238}" type="parTrans" cxnId="{BE0C57D8-184F-4A07-AC2F-0CB12F9C1B3D}">
      <dgm:prSet/>
      <dgm:spPr/>
      <dgm:t>
        <a:bodyPr/>
        <a:lstStyle/>
        <a:p>
          <a:pPr rtl="1"/>
          <a:endParaRPr lang="ar-SA"/>
        </a:p>
      </dgm:t>
    </dgm:pt>
    <dgm:pt modelId="{4235F27F-4296-4B11-9E40-AC6D16F55CB9}" type="sibTrans" cxnId="{BE0C57D8-184F-4A07-AC2F-0CB12F9C1B3D}">
      <dgm:prSet/>
      <dgm:spPr>
        <a:xfrm>
          <a:off x="846820" y="487021"/>
          <a:ext cx="3890464" cy="3895366"/>
        </a:xfrm>
        <a:prstGeom prst="blockArc">
          <a:avLst>
            <a:gd name="adj1" fmla="val 5400000"/>
            <a:gd name="adj2" fmla="val 10800000"/>
            <a:gd name="adj3" fmla="val 4635"/>
          </a:avLst>
        </a:prstGeom>
        <a:solidFill>
          <a:srgbClr val="FFC000">
            <a:hueOff val="6533927"/>
            <a:satOff val="-27185"/>
            <a:lumOff val="6405"/>
            <a:alphaOff val="0"/>
          </a:srgbClr>
        </a:solidFill>
        <a:ln>
          <a:noFill/>
        </a:ln>
        <a:effectLst/>
      </dgm:spPr>
      <dgm:t>
        <a:bodyPr/>
        <a:lstStyle/>
        <a:p>
          <a:pPr rtl="1"/>
          <a:endParaRPr lang="ar-SA"/>
        </a:p>
      </dgm:t>
    </dgm:pt>
    <dgm:pt modelId="{C5938DD9-8736-47BC-8E27-F43FF6412351}">
      <dgm:prSet phldrT="[نص]"/>
      <dgm:spPr>
        <a:xfrm>
          <a:off x="406674" y="2332644"/>
          <a:ext cx="1051655" cy="1052980"/>
        </a:xfrm>
        <a:prstGeom prst="ellipse">
          <a:avLst/>
        </a:prstGeom>
        <a:solidFill>
          <a:srgbClr val="ED7D31">
            <a:lumMod val="20000"/>
            <a:lumOff val="80000"/>
          </a:srgbClr>
        </a:solidFill>
        <a:ln w="12700" cap="flat" cmpd="sng" algn="ctr">
          <a:solidFill>
            <a:srgbClr val="00B050"/>
          </a:solidFill>
          <a:prstDash val="solid"/>
          <a:miter lim="800000"/>
        </a:ln>
        <a:effectLst/>
      </dgm:spPr>
      <dgm:t>
        <a:bodyPr/>
        <a:lstStyle/>
        <a:p>
          <a:pPr rtl="1"/>
          <a:r>
            <a:rPr lang="ar-SA" b="1">
              <a:solidFill>
                <a:sysClr val="windowText" lastClr="000000"/>
              </a:solidFill>
              <a:latin typeface="Calibri"/>
              <a:ea typeface="+mn-ea"/>
              <a:cs typeface="Arial" panose="020B0604020202020204" pitchFamily="34" charset="0"/>
            </a:rPr>
            <a:t>المهارات </a:t>
          </a:r>
          <a:r>
            <a:rPr lang="en-US" b="1">
              <a:solidFill>
                <a:sysClr val="windowText" lastClr="000000"/>
              </a:solidFill>
              <a:latin typeface="Calibri"/>
              <a:ea typeface="+mn-ea"/>
              <a:cs typeface="Arial" panose="020B0604020202020204" pitchFamily="34" charset="0"/>
            </a:rPr>
            <a:t>Skills</a:t>
          </a:r>
          <a:endParaRPr lang="ar-SA" b="1">
            <a:solidFill>
              <a:sysClr val="windowText" lastClr="000000"/>
            </a:solidFill>
            <a:latin typeface="Calibri"/>
            <a:ea typeface="+mn-ea"/>
            <a:cs typeface="Arial" panose="020B0604020202020204" pitchFamily="34" charset="0"/>
          </a:endParaRPr>
        </a:p>
      </dgm:t>
    </dgm:pt>
    <dgm:pt modelId="{66878BAD-5927-4CD2-93F8-4C0F4CE27188}" type="parTrans" cxnId="{93D3A038-4563-4417-A384-85F987B4E508}">
      <dgm:prSet/>
      <dgm:spPr/>
      <dgm:t>
        <a:bodyPr/>
        <a:lstStyle/>
        <a:p>
          <a:pPr rtl="1"/>
          <a:endParaRPr lang="ar-SA"/>
        </a:p>
      </dgm:t>
    </dgm:pt>
    <dgm:pt modelId="{C7660FDE-21B5-43F6-A068-34F3E1192CB4}" type="sibTrans" cxnId="{93D3A038-4563-4417-A384-85F987B4E508}">
      <dgm:prSet/>
      <dgm:spPr>
        <a:xfrm>
          <a:off x="846820" y="487021"/>
          <a:ext cx="3890464" cy="3895366"/>
        </a:xfrm>
        <a:prstGeom prst="blockArc">
          <a:avLst>
            <a:gd name="adj1" fmla="val 10800000"/>
            <a:gd name="adj2" fmla="val 16200000"/>
            <a:gd name="adj3" fmla="val 4635"/>
          </a:avLst>
        </a:prstGeom>
        <a:solidFill>
          <a:srgbClr val="FFC000">
            <a:hueOff val="9800891"/>
            <a:satOff val="-40777"/>
            <a:lumOff val="9608"/>
            <a:alphaOff val="0"/>
          </a:srgbClr>
        </a:solidFill>
        <a:ln>
          <a:noFill/>
        </a:ln>
        <a:effectLst/>
      </dgm:spPr>
      <dgm:t>
        <a:bodyPr/>
        <a:lstStyle/>
        <a:p>
          <a:pPr rtl="1"/>
          <a:endParaRPr lang="ar-SA"/>
        </a:p>
      </dgm:t>
    </dgm:pt>
    <dgm:pt modelId="{4F18096C-4990-4423-B6D6-E1C7C86BA292}">
      <dgm:prSet custT="1"/>
      <dgm:spPr>
        <a:xfrm>
          <a:off x="4125776" y="2332644"/>
          <a:ext cx="1051655" cy="1052980"/>
        </a:xfrm>
        <a:prstGeom prst="ellipse">
          <a:avLst/>
        </a:prstGeom>
        <a:solidFill>
          <a:srgbClr val="CCFFFF"/>
        </a:solidFill>
        <a:ln w="12700" cap="flat" cmpd="sng" algn="ctr">
          <a:solidFill>
            <a:srgbClr val="00B050"/>
          </a:solidFill>
          <a:prstDash val="solid"/>
          <a:miter lim="800000"/>
        </a:ln>
        <a:effectLst/>
      </dgm:spPr>
      <dgm:t>
        <a:bodyPr/>
        <a:lstStyle/>
        <a:p>
          <a:pPr rtl="1"/>
          <a:r>
            <a:rPr lang="ar-SA" sz="1100" b="1">
              <a:solidFill>
                <a:sysClr val="windowText" lastClr="000000"/>
              </a:solidFill>
              <a:latin typeface="Calibri"/>
              <a:ea typeface="+mn-ea"/>
              <a:cs typeface="Arial" panose="020B0604020202020204" pitchFamily="34" charset="0"/>
            </a:rPr>
            <a:t>القيم المشتركة </a:t>
          </a:r>
          <a:r>
            <a:rPr lang="en-US" sz="1100" b="1">
              <a:solidFill>
                <a:sysClr val="windowText" lastClr="000000"/>
              </a:solidFill>
              <a:latin typeface="Calibri"/>
              <a:ea typeface="+mn-ea"/>
              <a:cs typeface="+mn-cs"/>
            </a:rPr>
            <a:t>Shared Values</a:t>
          </a:r>
          <a:endParaRPr lang="ar-SA" sz="1100" b="1">
            <a:solidFill>
              <a:sysClr val="windowText" lastClr="000000"/>
            </a:solidFill>
            <a:latin typeface="Calibri"/>
            <a:ea typeface="+mn-ea"/>
            <a:cs typeface="Arial" panose="020B0604020202020204" pitchFamily="34" charset="0"/>
          </a:endParaRPr>
        </a:p>
      </dgm:t>
    </dgm:pt>
    <dgm:pt modelId="{A5AE9575-FFEC-4633-AA72-0FE2AE3278C3}" type="parTrans" cxnId="{87535130-31C2-4793-80B6-7CDBAEFC6194}">
      <dgm:prSet/>
      <dgm:spPr/>
      <dgm:t>
        <a:bodyPr/>
        <a:lstStyle/>
        <a:p>
          <a:pPr rtl="1"/>
          <a:endParaRPr lang="ar-SA"/>
        </a:p>
      </dgm:t>
    </dgm:pt>
    <dgm:pt modelId="{5F43E3F4-FB24-4DBE-9F53-D2327317183D}" type="sibTrans" cxnId="{87535130-31C2-4793-80B6-7CDBAEFC6194}">
      <dgm:prSet/>
      <dgm:spPr>
        <a:xfrm>
          <a:off x="846820" y="489472"/>
          <a:ext cx="3890464" cy="3890464"/>
        </a:xfrm>
        <a:prstGeom prst="blockArc">
          <a:avLst>
            <a:gd name="adj1" fmla="val 0"/>
            <a:gd name="adj2" fmla="val 2700000"/>
            <a:gd name="adj3" fmla="val 3434"/>
          </a:avLst>
        </a:prstGeom>
        <a:solidFill>
          <a:srgbClr val="FFC000">
            <a:hueOff val="2800255"/>
            <a:satOff val="-11651"/>
            <a:lumOff val="2745"/>
            <a:alphaOff val="0"/>
          </a:srgbClr>
        </a:solidFill>
        <a:ln>
          <a:noFill/>
        </a:ln>
        <a:effectLst/>
      </dgm:spPr>
      <dgm:t>
        <a:bodyPr/>
        <a:lstStyle/>
        <a:p>
          <a:pPr rtl="1"/>
          <a:endParaRPr lang="ar-SA"/>
        </a:p>
      </dgm:t>
    </dgm:pt>
    <dgm:pt modelId="{15979415-C207-4D93-9137-C1B0622A7909}">
      <dgm:prSet custT="1"/>
      <dgm:spPr>
        <a:xfrm>
          <a:off x="1438647" y="3626697"/>
          <a:ext cx="1051655" cy="1052980"/>
        </a:xfrm>
        <a:prstGeom prst="ellipse">
          <a:avLst/>
        </a:prstGeom>
        <a:solidFill>
          <a:srgbClr val="FFFFCC"/>
        </a:solidFill>
        <a:ln w="12700" cap="flat" cmpd="sng" algn="ctr">
          <a:solidFill>
            <a:srgbClr val="00B050"/>
          </a:solidFill>
          <a:prstDash val="solid"/>
          <a:miter lim="800000"/>
        </a:ln>
        <a:effectLst/>
      </dgm:spPr>
      <dgm:t>
        <a:bodyPr/>
        <a:lstStyle/>
        <a:p>
          <a:pPr rtl="1"/>
          <a:r>
            <a:rPr lang="ar-SA" sz="1200" b="1">
              <a:solidFill>
                <a:sysClr val="windowText" lastClr="000000"/>
              </a:solidFill>
              <a:latin typeface="Calibri"/>
              <a:ea typeface="+mn-ea"/>
              <a:cs typeface="Arial" panose="020B0604020202020204" pitchFamily="34" charset="0"/>
            </a:rPr>
            <a:t> فريق العمل   </a:t>
          </a:r>
          <a:r>
            <a:rPr lang="en-US" sz="1200" b="1">
              <a:solidFill>
                <a:sysClr val="windowText" lastClr="000000"/>
              </a:solidFill>
              <a:latin typeface="Calibri"/>
              <a:ea typeface="+mn-ea"/>
              <a:cs typeface="+mn-cs"/>
            </a:rPr>
            <a:t>Staff</a:t>
          </a:r>
          <a:endParaRPr lang="ar-SA" sz="1200" b="1">
            <a:solidFill>
              <a:sysClr val="windowText" lastClr="000000"/>
            </a:solidFill>
            <a:latin typeface="Calibri"/>
            <a:ea typeface="+mn-ea"/>
            <a:cs typeface="Arial" panose="020B0604020202020204" pitchFamily="34" charset="0"/>
          </a:endParaRPr>
        </a:p>
      </dgm:t>
    </dgm:pt>
    <dgm:pt modelId="{F6AC58B4-A313-4D33-9F86-3D56AF252C3E}" type="parTrans" cxnId="{9BF4B966-2EB2-467D-9BA5-34A9D5D803C1}">
      <dgm:prSet/>
      <dgm:spPr/>
      <dgm:t>
        <a:bodyPr/>
        <a:lstStyle/>
        <a:p>
          <a:pPr rtl="1"/>
          <a:endParaRPr lang="ar-SA"/>
        </a:p>
      </dgm:t>
    </dgm:pt>
    <dgm:pt modelId="{C6C02762-FF9C-4441-A1B2-1096EC7B2FEC}" type="sibTrans" cxnId="{9BF4B966-2EB2-467D-9BA5-34A9D5D803C1}">
      <dgm:prSet/>
      <dgm:spPr>
        <a:xfrm>
          <a:off x="846820" y="489472"/>
          <a:ext cx="3890464" cy="3890464"/>
        </a:xfrm>
        <a:prstGeom prst="blockArc">
          <a:avLst>
            <a:gd name="adj1" fmla="val 5400000"/>
            <a:gd name="adj2" fmla="val 8100000"/>
            <a:gd name="adj3" fmla="val 3434"/>
          </a:avLst>
        </a:prstGeom>
        <a:solidFill>
          <a:srgbClr val="FFC000">
            <a:hueOff val="5600509"/>
            <a:satOff val="-23301"/>
            <a:lumOff val="5490"/>
            <a:alphaOff val="0"/>
          </a:srgbClr>
        </a:solidFill>
        <a:ln>
          <a:noFill/>
        </a:ln>
        <a:effectLst/>
      </dgm:spPr>
      <dgm:t>
        <a:bodyPr/>
        <a:lstStyle/>
        <a:p>
          <a:pPr rtl="1"/>
          <a:endParaRPr lang="ar-SA"/>
        </a:p>
      </dgm:t>
    </dgm:pt>
    <dgm:pt modelId="{427F4F0D-EA51-467C-8A3B-A530A280A6B9}">
      <dgm:prSet custT="1"/>
      <dgm:spPr>
        <a:xfrm>
          <a:off x="774981" y="718987"/>
          <a:ext cx="1051655" cy="1052980"/>
        </a:xfrm>
        <a:prstGeom prst="ellipse">
          <a:avLst/>
        </a:prstGeom>
        <a:solidFill>
          <a:srgbClr val="ED7D31">
            <a:lumMod val="40000"/>
            <a:lumOff val="60000"/>
          </a:srgbClr>
        </a:solidFill>
        <a:ln w="12700" cap="flat" cmpd="sng" algn="ctr">
          <a:solidFill>
            <a:srgbClr val="00B050"/>
          </a:solidFill>
          <a:prstDash val="solid"/>
          <a:miter lim="800000"/>
        </a:ln>
        <a:effectLst/>
      </dgm:spPr>
      <dgm:t>
        <a:bodyPr/>
        <a:lstStyle/>
        <a:p>
          <a:pPr rtl="1"/>
          <a:r>
            <a:rPr lang="ar-SA" sz="1200">
              <a:solidFill>
                <a:sysClr val="windowText" lastClr="000000"/>
              </a:solidFill>
              <a:latin typeface="Calibri"/>
              <a:ea typeface="+mn-ea"/>
              <a:cs typeface="Arial" panose="020B0604020202020204" pitchFamily="34" charset="0"/>
            </a:rPr>
            <a:t>الأنظمة   </a:t>
          </a:r>
          <a:r>
            <a:rPr lang="en-US" sz="1200">
              <a:solidFill>
                <a:sysClr val="windowText" lastClr="000000"/>
              </a:solidFill>
              <a:latin typeface="Calibri"/>
              <a:ea typeface="+mn-ea"/>
              <a:cs typeface="+mn-cs"/>
            </a:rPr>
            <a:t>Systems</a:t>
          </a:r>
          <a:endParaRPr lang="ar-SA" sz="1200">
            <a:solidFill>
              <a:sysClr val="windowText" lastClr="000000"/>
            </a:solidFill>
            <a:latin typeface="Calibri"/>
            <a:ea typeface="+mn-ea"/>
            <a:cs typeface="Arial" panose="020B0604020202020204" pitchFamily="34" charset="0"/>
          </a:endParaRPr>
        </a:p>
      </dgm:t>
    </dgm:pt>
    <dgm:pt modelId="{81BC75BC-5EC8-4AA3-90DE-0E7A12D2F224}" type="parTrans" cxnId="{BFC18D49-463A-4387-9851-851E94A58C82}">
      <dgm:prSet/>
      <dgm:spPr/>
      <dgm:t>
        <a:bodyPr/>
        <a:lstStyle/>
        <a:p>
          <a:pPr rtl="1"/>
          <a:endParaRPr lang="ar-SA"/>
        </a:p>
      </dgm:t>
    </dgm:pt>
    <dgm:pt modelId="{758EE8AB-7478-4C72-A8BA-62B31EC3626A}" type="sibTrans" cxnId="{BFC18D49-463A-4387-9851-851E94A58C82}">
      <dgm:prSet/>
      <dgm:spPr>
        <a:xfrm>
          <a:off x="846820" y="489472"/>
          <a:ext cx="3890464" cy="3890464"/>
        </a:xfrm>
        <a:prstGeom prst="blockArc">
          <a:avLst>
            <a:gd name="adj1" fmla="val 10800000"/>
            <a:gd name="adj2" fmla="val 13500000"/>
            <a:gd name="adj3" fmla="val 3434"/>
          </a:avLst>
        </a:prstGeom>
        <a:solidFill>
          <a:srgbClr val="FFC000">
            <a:hueOff val="8400764"/>
            <a:satOff val="-34952"/>
            <a:lumOff val="8235"/>
            <a:alphaOff val="0"/>
          </a:srgbClr>
        </a:solidFill>
        <a:ln>
          <a:noFill/>
        </a:ln>
        <a:effectLst/>
      </dgm:spPr>
      <dgm:t>
        <a:bodyPr/>
        <a:lstStyle/>
        <a:p>
          <a:pPr rtl="1"/>
          <a:endParaRPr lang="ar-SA"/>
        </a:p>
      </dgm:t>
    </dgm:pt>
    <dgm:pt modelId="{6549BE00-FA24-426A-B78D-C4DF82DFC8C8}" type="pres">
      <dgm:prSet presAssocID="{179A3A57-BCFB-478C-ABF2-406035FD3D53}" presName="Name0" presStyleCnt="0">
        <dgm:presLayoutVars>
          <dgm:chMax val="1"/>
          <dgm:dir/>
          <dgm:animLvl val="ctr"/>
          <dgm:resizeHandles val="exact"/>
        </dgm:presLayoutVars>
      </dgm:prSet>
      <dgm:spPr/>
      <dgm:t>
        <a:bodyPr/>
        <a:lstStyle/>
        <a:p>
          <a:pPr rtl="1"/>
          <a:endParaRPr lang="ar-SA"/>
        </a:p>
      </dgm:t>
    </dgm:pt>
    <dgm:pt modelId="{B2E1C8F7-0C3B-4515-B0DA-864B634D280D}" type="pres">
      <dgm:prSet presAssocID="{1A239301-1BD9-4C0B-8357-AF0398EB5960}" presName="centerShape" presStyleLbl="node0" presStyleIdx="0" presStyleCnt="1" custScaleY="100126"/>
      <dgm:spPr/>
      <dgm:t>
        <a:bodyPr/>
        <a:lstStyle/>
        <a:p>
          <a:pPr rtl="1"/>
          <a:endParaRPr lang="ar-SA"/>
        </a:p>
      </dgm:t>
    </dgm:pt>
    <dgm:pt modelId="{17A2C4B7-2607-41A8-BA94-D2ED6444F4FD}" type="pres">
      <dgm:prSet presAssocID="{19914316-70B3-4437-B632-2A036816A2DF}" presName="node" presStyleLbl="node1" presStyleIdx="0" presStyleCnt="7" custScaleY="100126">
        <dgm:presLayoutVars>
          <dgm:bulletEnabled val="1"/>
        </dgm:presLayoutVars>
      </dgm:prSet>
      <dgm:spPr/>
      <dgm:t>
        <a:bodyPr/>
        <a:lstStyle/>
        <a:p>
          <a:pPr rtl="1"/>
          <a:endParaRPr lang="ar-SA"/>
        </a:p>
      </dgm:t>
    </dgm:pt>
    <dgm:pt modelId="{51545567-89EF-4239-98FE-7AAAEB79CFED}" type="pres">
      <dgm:prSet presAssocID="{19914316-70B3-4437-B632-2A036816A2DF}" presName="dummy" presStyleCnt="0"/>
      <dgm:spPr/>
    </dgm:pt>
    <dgm:pt modelId="{2D0D3EAC-3803-40EC-A57B-1F7F1C6E003A}" type="pres">
      <dgm:prSet presAssocID="{5F7EAFEB-1C6C-40E7-A831-68F0113599FB}" presName="sibTrans" presStyleLbl="sibTrans2D1" presStyleIdx="0" presStyleCnt="7" custScaleY="100126"/>
      <dgm:spPr/>
      <dgm:t>
        <a:bodyPr/>
        <a:lstStyle/>
        <a:p>
          <a:pPr rtl="1"/>
          <a:endParaRPr lang="ar-SA"/>
        </a:p>
      </dgm:t>
    </dgm:pt>
    <dgm:pt modelId="{9B843CA3-90D7-469A-B143-127922DE35AF}" type="pres">
      <dgm:prSet presAssocID="{62735E2A-F24D-4905-8CD3-ED891752FA54}" presName="node" presStyleLbl="node1" presStyleIdx="1" presStyleCnt="7" custScaleY="100126">
        <dgm:presLayoutVars>
          <dgm:bulletEnabled val="1"/>
        </dgm:presLayoutVars>
      </dgm:prSet>
      <dgm:spPr/>
      <dgm:t>
        <a:bodyPr/>
        <a:lstStyle/>
        <a:p>
          <a:pPr rtl="1"/>
          <a:endParaRPr lang="ar-SA"/>
        </a:p>
      </dgm:t>
    </dgm:pt>
    <dgm:pt modelId="{3C6803E8-5A69-418C-804D-A388F9BE3EF3}" type="pres">
      <dgm:prSet presAssocID="{62735E2A-F24D-4905-8CD3-ED891752FA54}" presName="dummy" presStyleCnt="0"/>
      <dgm:spPr/>
    </dgm:pt>
    <dgm:pt modelId="{0F15BA47-067A-45E7-A197-A003D5E4A92C}" type="pres">
      <dgm:prSet presAssocID="{270A48A2-CA0B-4E5D-A2D4-CA68957733D9}" presName="sibTrans" presStyleLbl="sibTrans2D1" presStyleIdx="1" presStyleCnt="7"/>
      <dgm:spPr/>
      <dgm:t>
        <a:bodyPr/>
        <a:lstStyle/>
        <a:p>
          <a:pPr rtl="1"/>
          <a:endParaRPr lang="ar-SA"/>
        </a:p>
      </dgm:t>
    </dgm:pt>
    <dgm:pt modelId="{E482437C-CE1B-49D1-8BD2-2084D9281C83}" type="pres">
      <dgm:prSet presAssocID="{4F18096C-4990-4423-B6D6-E1C7C86BA292}" presName="node" presStyleLbl="node1" presStyleIdx="2" presStyleCnt="7" custScaleY="100126">
        <dgm:presLayoutVars>
          <dgm:bulletEnabled val="1"/>
        </dgm:presLayoutVars>
      </dgm:prSet>
      <dgm:spPr/>
      <dgm:t>
        <a:bodyPr/>
        <a:lstStyle/>
        <a:p>
          <a:pPr rtl="1"/>
          <a:endParaRPr lang="ar-SA"/>
        </a:p>
      </dgm:t>
    </dgm:pt>
    <dgm:pt modelId="{CAC0EAED-4D87-4E30-B964-13D4036461F4}" type="pres">
      <dgm:prSet presAssocID="{4F18096C-4990-4423-B6D6-E1C7C86BA292}" presName="dummy" presStyleCnt="0"/>
      <dgm:spPr/>
    </dgm:pt>
    <dgm:pt modelId="{2F21093D-2A56-41C0-8E73-847576C0C76B}" type="pres">
      <dgm:prSet presAssocID="{5F43E3F4-FB24-4DBE-9F53-D2327317183D}" presName="sibTrans" presStyleLbl="sibTrans2D1" presStyleIdx="2" presStyleCnt="7"/>
      <dgm:spPr/>
      <dgm:t>
        <a:bodyPr/>
        <a:lstStyle/>
        <a:p>
          <a:pPr rtl="1"/>
          <a:endParaRPr lang="ar-SA"/>
        </a:p>
      </dgm:t>
    </dgm:pt>
    <dgm:pt modelId="{E8ED95AA-7FD7-4150-A5D5-E8DB3CD54776}" type="pres">
      <dgm:prSet presAssocID="{04A519CB-A022-4199-95B5-B0A6C1BDFE86}" presName="node" presStyleLbl="node1" presStyleIdx="3" presStyleCnt="7" custScaleY="100126">
        <dgm:presLayoutVars>
          <dgm:bulletEnabled val="1"/>
        </dgm:presLayoutVars>
      </dgm:prSet>
      <dgm:spPr/>
      <dgm:t>
        <a:bodyPr/>
        <a:lstStyle/>
        <a:p>
          <a:pPr rtl="1"/>
          <a:endParaRPr lang="ar-SA"/>
        </a:p>
      </dgm:t>
    </dgm:pt>
    <dgm:pt modelId="{EB8C1709-0608-465B-AF8A-93E828203503}" type="pres">
      <dgm:prSet presAssocID="{04A519CB-A022-4199-95B5-B0A6C1BDFE86}" presName="dummy" presStyleCnt="0"/>
      <dgm:spPr/>
    </dgm:pt>
    <dgm:pt modelId="{ED50549A-FEE8-4B59-9334-E73BCAD49731}" type="pres">
      <dgm:prSet presAssocID="{4235F27F-4296-4B11-9E40-AC6D16F55CB9}" presName="sibTrans" presStyleLbl="sibTrans2D1" presStyleIdx="3" presStyleCnt="7" custScaleY="100126"/>
      <dgm:spPr/>
      <dgm:t>
        <a:bodyPr/>
        <a:lstStyle/>
        <a:p>
          <a:pPr rtl="1"/>
          <a:endParaRPr lang="ar-SA"/>
        </a:p>
      </dgm:t>
    </dgm:pt>
    <dgm:pt modelId="{C8F63EB2-447B-4D6E-934F-33443AF53B58}" type="pres">
      <dgm:prSet presAssocID="{15979415-C207-4D93-9137-C1B0622A7909}" presName="node" presStyleLbl="node1" presStyleIdx="4" presStyleCnt="7" custScaleY="100126">
        <dgm:presLayoutVars>
          <dgm:bulletEnabled val="1"/>
        </dgm:presLayoutVars>
      </dgm:prSet>
      <dgm:spPr/>
      <dgm:t>
        <a:bodyPr/>
        <a:lstStyle/>
        <a:p>
          <a:pPr rtl="1"/>
          <a:endParaRPr lang="ar-SA"/>
        </a:p>
      </dgm:t>
    </dgm:pt>
    <dgm:pt modelId="{D21A3E6B-D619-4F6D-B065-49CA02B01788}" type="pres">
      <dgm:prSet presAssocID="{15979415-C207-4D93-9137-C1B0622A7909}" presName="dummy" presStyleCnt="0"/>
      <dgm:spPr/>
    </dgm:pt>
    <dgm:pt modelId="{309287E4-10F1-4C80-B582-27B45F94FB00}" type="pres">
      <dgm:prSet presAssocID="{C6C02762-FF9C-4441-A1B2-1096EC7B2FEC}" presName="sibTrans" presStyleLbl="sibTrans2D1" presStyleIdx="4" presStyleCnt="7"/>
      <dgm:spPr/>
      <dgm:t>
        <a:bodyPr/>
        <a:lstStyle/>
        <a:p>
          <a:pPr rtl="1"/>
          <a:endParaRPr lang="ar-SA"/>
        </a:p>
      </dgm:t>
    </dgm:pt>
    <dgm:pt modelId="{69E88C32-C28A-4998-AEF2-049CFDE6BD90}" type="pres">
      <dgm:prSet presAssocID="{C5938DD9-8736-47BC-8E27-F43FF6412351}" presName="node" presStyleLbl="node1" presStyleIdx="5" presStyleCnt="7" custScaleY="100126">
        <dgm:presLayoutVars>
          <dgm:bulletEnabled val="1"/>
        </dgm:presLayoutVars>
      </dgm:prSet>
      <dgm:spPr/>
      <dgm:t>
        <a:bodyPr/>
        <a:lstStyle/>
        <a:p>
          <a:pPr rtl="1"/>
          <a:endParaRPr lang="ar-SA"/>
        </a:p>
      </dgm:t>
    </dgm:pt>
    <dgm:pt modelId="{F9972216-E336-4E77-91C2-48E29F1D6483}" type="pres">
      <dgm:prSet presAssocID="{C5938DD9-8736-47BC-8E27-F43FF6412351}" presName="dummy" presStyleCnt="0"/>
      <dgm:spPr/>
    </dgm:pt>
    <dgm:pt modelId="{838EA8F4-91B1-4E5B-8205-392ED8CF4D40}" type="pres">
      <dgm:prSet presAssocID="{C7660FDE-21B5-43F6-A068-34F3E1192CB4}" presName="sibTrans" presStyleLbl="sibTrans2D1" presStyleIdx="5" presStyleCnt="7" custScaleY="100126"/>
      <dgm:spPr/>
      <dgm:t>
        <a:bodyPr/>
        <a:lstStyle/>
        <a:p>
          <a:pPr rtl="1"/>
          <a:endParaRPr lang="ar-SA"/>
        </a:p>
      </dgm:t>
    </dgm:pt>
    <dgm:pt modelId="{BAF9496F-EA4A-4D17-811D-43692EC08F01}" type="pres">
      <dgm:prSet presAssocID="{427F4F0D-EA51-467C-8A3B-A530A280A6B9}" presName="node" presStyleLbl="node1" presStyleIdx="6" presStyleCnt="7" custScaleY="100126">
        <dgm:presLayoutVars>
          <dgm:bulletEnabled val="1"/>
        </dgm:presLayoutVars>
      </dgm:prSet>
      <dgm:spPr/>
      <dgm:t>
        <a:bodyPr/>
        <a:lstStyle/>
        <a:p>
          <a:pPr rtl="1"/>
          <a:endParaRPr lang="ar-SA"/>
        </a:p>
      </dgm:t>
    </dgm:pt>
    <dgm:pt modelId="{5068841D-56C3-4097-BEC5-CD7688444519}" type="pres">
      <dgm:prSet presAssocID="{427F4F0D-EA51-467C-8A3B-A530A280A6B9}" presName="dummy" presStyleCnt="0"/>
      <dgm:spPr/>
    </dgm:pt>
    <dgm:pt modelId="{867D68B5-3B66-4737-A482-02CA8C9C7EC1}" type="pres">
      <dgm:prSet presAssocID="{758EE8AB-7478-4C72-A8BA-62B31EC3626A}" presName="sibTrans" presStyleLbl="sibTrans2D1" presStyleIdx="6" presStyleCnt="7"/>
      <dgm:spPr/>
      <dgm:t>
        <a:bodyPr/>
        <a:lstStyle/>
        <a:p>
          <a:pPr rtl="1"/>
          <a:endParaRPr lang="ar-SA"/>
        </a:p>
      </dgm:t>
    </dgm:pt>
  </dgm:ptLst>
  <dgm:cxnLst>
    <dgm:cxn modelId="{9C02E9F6-1AD2-4C40-893C-417AF2D5F08B}" type="presOf" srcId="{4235F27F-4296-4B11-9E40-AC6D16F55CB9}" destId="{ED50549A-FEE8-4B59-9334-E73BCAD49731}" srcOrd="0" destOrd="0" presId="urn:microsoft.com/office/officeart/2005/8/layout/radial6"/>
    <dgm:cxn modelId="{27813E18-8015-4790-8884-5CABA2229D1A}" type="presOf" srcId="{C6C02762-FF9C-4441-A1B2-1096EC7B2FEC}" destId="{309287E4-10F1-4C80-B582-27B45F94FB00}" srcOrd="0" destOrd="0" presId="urn:microsoft.com/office/officeart/2005/8/layout/radial6"/>
    <dgm:cxn modelId="{FB86094E-A157-4573-9129-3F3FEFECA920}" type="presOf" srcId="{5F7EAFEB-1C6C-40E7-A831-68F0113599FB}" destId="{2D0D3EAC-3803-40EC-A57B-1F7F1C6E003A}" srcOrd="0" destOrd="0" presId="urn:microsoft.com/office/officeart/2005/8/layout/radial6"/>
    <dgm:cxn modelId="{57039EA9-B261-4FA3-AE4F-6EE4533EEF66}" srcId="{1A239301-1BD9-4C0B-8357-AF0398EB5960}" destId="{19914316-70B3-4437-B632-2A036816A2DF}" srcOrd="0" destOrd="0" parTransId="{590E6ABD-A278-47E0-8A4D-280B3D2E22F2}" sibTransId="{5F7EAFEB-1C6C-40E7-A831-68F0113599FB}"/>
    <dgm:cxn modelId="{19FAFC7E-3B65-4ABB-9E34-C4F4121F2995}" type="presOf" srcId="{5F43E3F4-FB24-4DBE-9F53-D2327317183D}" destId="{2F21093D-2A56-41C0-8E73-847576C0C76B}" srcOrd="0" destOrd="0" presId="urn:microsoft.com/office/officeart/2005/8/layout/radial6"/>
    <dgm:cxn modelId="{9BF4B966-2EB2-467D-9BA5-34A9D5D803C1}" srcId="{1A239301-1BD9-4C0B-8357-AF0398EB5960}" destId="{15979415-C207-4D93-9137-C1B0622A7909}" srcOrd="4" destOrd="0" parTransId="{F6AC58B4-A313-4D33-9F86-3D56AF252C3E}" sibTransId="{C6C02762-FF9C-4441-A1B2-1096EC7B2FEC}"/>
    <dgm:cxn modelId="{EF1A724A-D044-44B0-A7CD-B543D3FA4B28}" type="presOf" srcId="{C7660FDE-21B5-43F6-A068-34F3E1192CB4}" destId="{838EA8F4-91B1-4E5B-8205-392ED8CF4D40}" srcOrd="0" destOrd="0" presId="urn:microsoft.com/office/officeart/2005/8/layout/radial6"/>
    <dgm:cxn modelId="{BE0C57D8-184F-4A07-AC2F-0CB12F9C1B3D}" srcId="{1A239301-1BD9-4C0B-8357-AF0398EB5960}" destId="{04A519CB-A022-4199-95B5-B0A6C1BDFE86}" srcOrd="3" destOrd="0" parTransId="{FB6D4E1A-B096-4E25-98F8-0BCB45200238}" sibTransId="{4235F27F-4296-4B11-9E40-AC6D16F55CB9}"/>
    <dgm:cxn modelId="{B9033055-2BAE-43FD-9C4B-824CBA89F1C2}" type="presOf" srcId="{C5938DD9-8736-47BC-8E27-F43FF6412351}" destId="{69E88C32-C28A-4998-AEF2-049CFDE6BD90}" srcOrd="0" destOrd="0" presId="urn:microsoft.com/office/officeart/2005/8/layout/radial6"/>
    <dgm:cxn modelId="{87535130-31C2-4793-80B6-7CDBAEFC6194}" srcId="{1A239301-1BD9-4C0B-8357-AF0398EB5960}" destId="{4F18096C-4990-4423-B6D6-E1C7C86BA292}" srcOrd="2" destOrd="0" parTransId="{A5AE9575-FFEC-4633-AA72-0FE2AE3278C3}" sibTransId="{5F43E3F4-FB24-4DBE-9F53-D2327317183D}"/>
    <dgm:cxn modelId="{3025B1B6-209A-4D7C-BCDD-03F4CD941810}" type="presOf" srcId="{179A3A57-BCFB-478C-ABF2-406035FD3D53}" destId="{6549BE00-FA24-426A-B78D-C4DF82DFC8C8}" srcOrd="0" destOrd="0" presId="urn:microsoft.com/office/officeart/2005/8/layout/radial6"/>
    <dgm:cxn modelId="{D113B3B8-EF3F-4166-9A0B-3FCE4AC6A5BA}" type="presOf" srcId="{758EE8AB-7478-4C72-A8BA-62B31EC3626A}" destId="{867D68B5-3B66-4737-A482-02CA8C9C7EC1}" srcOrd="0" destOrd="0" presId="urn:microsoft.com/office/officeart/2005/8/layout/radial6"/>
    <dgm:cxn modelId="{BFC18D49-463A-4387-9851-851E94A58C82}" srcId="{1A239301-1BD9-4C0B-8357-AF0398EB5960}" destId="{427F4F0D-EA51-467C-8A3B-A530A280A6B9}" srcOrd="6" destOrd="0" parTransId="{81BC75BC-5EC8-4AA3-90DE-0E7A12D2F224}" sibTransId="{758EE8AB-7478-4C72-A8BA-62B31EC3626A}"/>
    <dgm:cxn modelId="{E65492C4-4198-40B6-B7F8-D917D965FF69}" type="presOf" srcId="{15979415-C207-4D93-9137-C1B0622A7909}" destId="{C8F63EB2-447B-4D6E-934F-33443AF53B58}" srcOrd="0" destOrd="0" presId="urn:microsoft.com/office/officeart/2005/8/layout/radial6"/>
    <dgm:cxn modelId="{17204FBC-BF03-4214-A2C1-4FC81CAE7B77}" type="presOf" srcId="{19914316-70B3-4437-B632-2A036816A2DF}" destId="{17A2C4B7-2607-41A8-BA94-D2ED6444F4FD}" srcOrd="0" destOrd="0" presId="urn:microsoft.com/office/officeart/2005/8/layout/radial6"/>
    <dgm:cxn modelId="{F75F4E74-4250-4428-AF66-F2DCE975DA59}" type="presOf" srcId="{1A239301-1BD9-4C0B-8357-AF0398EB5960}" destId="{B2E1C8F7-0C3B-4515-B0DA-864B634D280D}" srcOrd="0" destOrd="0" presId="urn:microsoft.com/office/officeart/2005/8/layout/radial6"/>
    <dgm:cxn modelId="{93D3A038-4563-4417-A384-85F987B4E508}" srcId="{1A239301-1BD9-4C0B-8357-AF0398EB5960}" destId="{C5938DD9-8736-47BC-8E27-F43FF6412351}" srcOrd="5" destOrd="0" parTransId="{66878BAD-5927-4CD2-93F8-4C0F4CE27188}" sibTransId="{C7660FDE-21B5-43F6-A068-34F3E1192CB4}"/>
    <dgm:cxn modelId="{73338C80-F195-433E-A09A-4FC0CBD0E532}" type="presOf" srcId="{4F18096C-4990-4423-B6D6-E1C7C86BA292}" destId="{E482437C-CE1B-49D1-8BD2-2084D9281C83}" srcOrd="0" destOrd="0" presId="urn:microsoft.com/office/officeart/2005/8/layout/radial6"/>
    <dgm:cxn modelId="{D076CE98-84A5-4720-A4BB-8F44D5956F93}" srcId="{179A3A57-BCFB-478C-ABF2-406035FD3D53}" destId="{1A239301-1BD9-4C0B-8357-AF0398EB5960}" srcOrd="0" destOrd="0" parTransId="{4D22FDE6-4BB2-4A87-9C47-57E587A19E41}" sibTransId="{B73C826F-3EE6-40FE-896A-46A438F22833}"/>
    <dgm:cxn modelId="{EF2F73D1-DAE9-4BA1-90BD-45652A304D4E}" srcId="{1A239301-1BD9-4C0B-8357-AF0398EB5960}" destId="{62735E2A-F24D-4905-8CD3-ED891752FA54}" srcOrd="1" destOrd="0" parTransId="{E77327EC-B4F3-4135-A88A-1E084E76BF06}" sibTransId="{270A48A2-CA0B-4E5D-A2D4-CA68957733D9}"/>
    <dgm:cxn modelId="{1BD94D91-AF9E-4C40-A37E-EBF61BC1C9AC}" type="presOf" srcId="{270A48A2-CA0B-4E5D-A2D4-CA68957733D9}" destId="{0F15BA47-067A-45E7-A197-A003D5E4A92C}" srcOrd="0" destOrd="0" presId="urn:microsoft.com/office/officeart/2005/8/layout/radial6"/>
    <dgm:cxn modelId="{B4CB6F93-1D0E-49C9-9AE8-54AEA16EEA41}" type="presOf" srcId="{427F4F0D-EA51-467C-8A3B-A530A280A6B9}" destId="{BAF9496F-EA4A-4D17-811D-43692EC08F01}" srcOrd="0" destOrd="0" presId="urn:microsoft.com/office/officeart/2005/8/layout/radial6"/>
    <dgm:cxn modelId="{FD6CF137-91FA-44E1-A955-F480AC1D0701}" type="presOf" srcId="{62735E2A-F24D-4905-8CD3-ED891752FA54}" destId="{9B843CA3-90D7-469A-B143-127922DE35AF}" srcOrd="0" destOrd="0" presId="urn:microsoft.com/office/officeart/2005/8/layout/radial6"/>
    <dgm:cxn modelId="{66090C8E-2DA3-4738-9E43-BE0B114451D7}" type="presOf" srcId="{04A519CB-A022-4199-95B5-B0A6C1BDFE86}" destId="{E8ED95AA-7FD7-4150-A5D5-E8DB3CD54776}" srcOrd="0" destOrd="0" presId="urn:microsoft.com/office/officeart/2005/8/layout/radial6"/>
    <dgm:cxn modelId="{36C9AA49-24AC-4AB7-9344-CBD2606F88AB}" type="presParOf" srcId="{6549BE00-FA24-426A-B78D-C4DF82DFC8C8}" destId="{B2E1C8F7-0C3B-4515-B0DA-864B634D280D}" srcOrd="0" destOrd="0" presId="urn:microsoft.com/office/officeart/2005/8/layout/radial6"/>
    <dgm:cxn modelId="{2BF50E75-90C9-4594-B3E9-13D935D0B28F}" type="presParOf" srcId="{6549BE00-FA24-426A-B78D-C4DF82DFC8C8}" destId="{17A2C4B7-2607-41A8-BA94-D2ED6444F4FD}" srcOrd="1" destOrd="0" presId="urn:microsoft.com/office/officeart/2005/8/layout/radial6"/>
    <dgm:cxn modelId="{FC8002DC-C434-4290-8500-8C48ECA9342E}" type="presParOf" srcId="{6549BE00-FA24-426A-B78D-C4DF82DFC8C8}" destId="{51545567-89EF-4239-98FE-7AAAEB79CFED}" srcOrd="2" destOrd="0" presId="urn:microsoft.com/office/officeart/2005/8/layout/radial6"/>
    <dgm:cxn modelId="{103F799F-8A64-4B75-951D-F1ED0909D215}" type="presParOf" srcId="{6549BE00-FA24-426A-B78D-C4DF82DFC8C8}" destId="{2D0D3EAC-3803-40EC-A57B-1F7F1C6E003A}" srcOrd="3" destOrd="0" presId="urn:microsoft.com/office/officeart/2005/8/layout/radial6"/>
    <dgm:cxn modelId="{5C571206-E1DC-4212-9B4B-A61FABE8A58D}" type="presParOf" srcId="{6549BE00-FA24-426A-B78D-C4DF82DFC8C8}" destId="{9B843CA3-90D7-469A-B143-127922DE35AF}" srcOrd="4" destOrd="0" presId="urn:microsoft.com/office/officeart/2005/8/layout/radial6"/>
    <dgm:cxn modelId="{37244CA7-7E69-455D-AB54-A3DAF90ADEB5}" type="presParOf" srcId="{6549BE00-FA24-426A-B78D-C4DF82DFC8C8}" destId="{3C6803E8-5A69-418C-804D-A388F9BE3EF3}" srcOrd="5" destOrd="0" presId="urn:microsoft.com/office/officeart/2005/8/layout/radial6"/>
    <dgm:cxn modelId="{F9F1021E-A96F-4484-95E7-D14EDBC2AD80}" type="presParOf" srcId="{6549BE00-FA24-426A-B78D-C4DF82DFC8C8}" destId="{0F15BA47-067A-45E7-A197-A003D5E4A92C}" srcOrd="6" destOrd="0" presId="urn:microsoft.com/office/officeart/2005/8/layout/radial6"/>
    <dgm:cxn modelId="{D2D9F289-3A89-4D83-AAEF-2E7A1BCE83CA}" type="presParOf" srcId="{6549BE00-FA24-426A-B78D-C4DF82DFC8C8}" destId="{E482437C-CE1B-49D1-8BD2-2084D9281C83}" srcOrd="7" destOrd="0" presId="urn:microsoft.com/office/officeart/2005/8/layout/radial6"/>
    <dgm:cxn modelId="{C36B98B2-893F-47B1-9782-F36FD717CAE4}" type="presParOf" srcId="{6549BE00-FA24-426A-B78D-C4DF82DFC8C8}" destId="{CAC0EAED-4D87-4E30-B964-13D4036461F4}" srcOrd="8" destOrd="0" presId="urn:microsoft.com/office/officeart/2005/8/layout/radial6"/>
    <dgm:cxn modelId="{D4D31EA5-47A5-4923-A73E-8EB0DA6E749E}" type="presParOf" srcId="{6549BE00-FA24-426A-B78D-C4DF82DFC8C8}" destId="{2F21093D-2A56-41C0-8E73-847576C0C76B}" srcOrd="9" destOrd="0" presId="urn:microsoft.com/office/officeart/2005/8/layout/radial6"/>
    <dgm:cxn modelId="{B0F0A86E-40DA-4C62-AE98-5D29E3FCA75F}" type="presParOf" srcId="{6549BE00-FA24-426A-B78D-C4DF82DFC8C8}" destId="{E8ED95AA-7FD7-4150-A5D5-E8DB3CD54776}" srcOrd="10" destOrd="0" presId="urn:microsoft.com/office/officeart/2005/8/layout/radial6"/>
    <dgm:cxn modelId="{DA47D0D3-2B27-4696-B74F-1D8279EE7968}" type="presParOf" srcId="{6549BE00-FA24-426A-B78D-C4DF82DFC8C8}" destId="{EB8C1709-0608-465B-AF8A-93E828203503}" srcOrd="11" destOrd="0" presId="urn:microsoft.com/office/officeart/2005/8/layout/radial6"/>
    <dgm:cxn modelId="{1B6D957F-A858-43FF-B1FB-F0FC9824B002}" type="presParOf" srcId="{6549BE00-FA24-426A-B78D-C4DF82DFC8C8}" destId="{ED50549A-FEE8-4B59-9334-E73BCAD49731}" srcOrd="12" destOrd="0" presId="urn:microsoft.com/office/officeart/2005/8/layout/radial6"/>
    <dgm:cxn modelId="{74D7D0B0-BF0E-44B7-82D0-87473DE4EA77}" type="presParOf" srcId="{6549BE00-FA24-426A-B78D-C4DF82DFC8C8}" destId="{C8F63EB2-447B-4D6E-934F-33443AF53B58}" srcOrd="13" destOrd="0" presId="urn:microsoft.com/office/officeart/2005/8/layout/radial6"/>
    <dgm:cxn modelId="{00993E52-972F-473A-9A8A-FFE1EF9A45C9}" type="presParOf" srcId="{6549BE00-FA24-426A-B78D-C4DF82DFC8C8}" destId="{D21A3E6B-D619-4F6D-B065-49CA02B01788}" srcOrd="14" destOrd="0" presId="urn:microsoft.com/office/officeart/2005/8/layout/radial6"/>
    <dgm:cxn modelId="{7FB47CD9-2404-4B5A-8C5D-C9E369237F00}" type="presParOf" srcId="{6549BE00-FA24-426A-B78D-C4DF82DFC8C8}" destId="{309287E4-10F1-4C80-B582-27B45F94FB00}" srcOrd="15" destOrd="0" presId="urn:microsoft.com/office/officeart/2005/8/layout/radial6"/>
    <dgm:cxn modelId="{5D3F89D7-5424-4C2E-9BD5-AD6B6414622E}" type="presParOf" srcId="{6549BE00-FA24-426A-B78D-C4DF82DFC8C8}" destId="{69E88C32-C28A-4998-AEF2-049CFDE6BD90}" srcOrd="16" destOrd="0" presId="urn:microsoft.com/office/officeart/2005/8/layout/radial6"/>
    <dgm:cxn modelId="{653B41F4-54B4-4A47-AA32-C216873947DE}" type="presParOf" srcId="{6549BE00-FA24-426A-B78D-C4DF82DFC8C8}" destId="{F9972216-E336-4E77-91C2-48E29F1D6483}" srcOrd="17" destOrd="0" presId="urn:microsoft.com/office/officeart/2005/8/layout/radial6"/>
    <dgm:cxn modelId="{F4EEC815-8CA7-421D-AA9E-94A2E71BB582}" type="presParOf" srcId="{6549BE00-FA24-426A-B78D-C4DF82DFC8C8}" destId="{838EA8F4-91B1-4E5B-8205-392ED8CF4D40}" srcOrd="18" destOrd="0" presId="urn:microsoft.com/office/officeart/2005/8/layout/radial6"/>
    <dgm:cxn modelId="{27B7E50E-45DC-4524-8FA5-46828D59B7DF}" type="presParOf" srcId="{6549BE00-FA24-426A-B78D-C4DF82DFC8C8}" destId="{BAF9496F-EA4A-4D17-811D-43692EC08F01}" srcOrd="19" destOrd="0" presId="urn:microsoft.com/office/officeart/2005/8/layout/radial6"/>
    <dgm:cxn modelId="{6E678686-AE5E-40EA-922B-DCAB095BAA46}" type="presParOf" srcId="{6549BE00-FA24-426A-B78D-C4DF82DFC8C8}" destId="{5068841D-56C3-4097-BEC5-CD7688444519}" srcOrd="20" destOrd="0" presId="urn:microsoft.com/office/officeart/2005/8/layout/radial6"/>
    <dgm:cxn modelId="{394ED218-19DD-430A-B9C5-C94F3557A6D1}" type="presParOf" srcId="{6549BE00-FA24-426A-B78D-C4DF82DFC8C8}" destId="{867D68B5-3B66-4737-A482-02CA8C9C7EC1}" srcOrd="21"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79A3A57-BCFB-478C-ABF2-406035FD3D53}"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pPr rtl="1"/>
          <a:endParaRPr lang="ar-SA"/>
        </a:p>
      </dgm:t>
    </dgm:pt>
    <dgm:pt modelId="{1A239301-1BD9-4C0B-8357-AF0398EB5960}">
      <dgm:prSet phldrT="[نص]" custT="1">
        <dgm:style>
          <a:lnRef idx="2">
            <a:schemeClr val="accent2"/>
          </a:lnRef>
          <a:fillRef idx="1">
            <a:schemeClr val="lt1"/>
          </a:fillRef>
          <a:effectRef idx="0">
            <a:schemeClr val="accent2"/>
          </a:effectRef>
          <a:fontRef idx="minor">
            <a:schemeClr val="dk1"/>
          </a:fontRef>
        </dgm:style>
      </dgm:prSet>
      <dgm:spPr>
        <a:xfrm>
          <a:off x="3572409" y="1329446"/>
          <a:ext cx="1457526" cy="1457526"/>
        </a:xfrm>
        <a:prstGeom prst="ellipse">
          <a:avLst/>
        </a:prstGeom>
        <a:solidFill>
          <a:sysClr val="window" lastClr="FFFFFF"/>
        </a:solidFill>
        <a:ln w="12700" cap="flat" cmpd="sng" algn="ctr">
          <a:solidFill>
            <a:srgbClr val="ED7D31"/>
          </a:solidFill>
          <a:prstDash val="solid"/>
          <a:miter lim="800000"/>
        </a:ln>
        <a:effectLst/>
      </dgm:spPr>
      <dgm:t>
        <a:bodyPr/>
        <a:lstStyle/>
        <a:p>
          <a:pPr rtl="1"/>
          <a:r>
            <a:rPr lang="ar-YE" sz="2400" b="1">
              <a:solidFill>
                <a:sysClr val="windowText" lastClr="000000"/>
              </a:solidFill>
              <a:latin typeface="Calibri"/>
              <a:ea typeface="+mn-ea"/>
              <a:cs typeface="Arial" panose="020B0604020202020204" pitchFamily="34" charset="0"/>
            </a:rPr>
            <a:t>البيئة الخارجية </a:t>
          </a:r>
          <a:endParaRPr lang="ar-SA" sz="2400" b="1">
            <a:solidFill>
              <a:sysClr val="windowText" lastClr="000000"/>
            </a:solidFill>
            <a:latin typeface="Calibri"/>
            <a:ea typeface="+mn-ea"/>
            <a:cs typeface="Arial" panose="020B0604020202020204" pitchFamily="34" charset="0"/>
          </a:endParaRPr>
        </a:p>
      </dgm:t>
    </dgm:pt>
    <dgm:pt modelId="{4D22FDE6-4BB2-4A87-9C47-57E587A19E41}" type="parTrans" cxnId="{D076CE98-84A5-4720-A4BB-8F44D5956F93}">
      <dgm:prSet/>
      <dgm:spPr/>
      <dgm:t>
        <a:bodyPr/>
        <a:lstStyle/>
        <a:p>
          <a:pPr rtl="1"/>
          <a:endParaRPr lang="ar-SA" sz="1400" b="1"/>
        </a:p>
      </dgm:t>
    </dgm:pt>
    <dgm:pt modelId="{B73C826F-3EE6-40FE-896A-46A438F22833}" type="sibTrans" cxnId="{D076CE98-84A5-4720-A4BB-8F44D5956F93}">
      <dgm:prSet/>
      <dgm:spPr/>
      <dgm:t>
        <a:bodyPr/>
        <a:lstStyle/>
        <a:p>
          <a:pPr rtl="1"/>
          <a:endParaRPr lang="ar-SA" sz="1400" b="1"/>
        </a:p>
      </dgm:t>
    </dgm:pt>
    <dgm:pt modelId="{19914316-70B3-4437-B632-2A036816A2DF}">
      <dgm:prSet phldrT="[نص]" custT="1"/>
      <dgm:spPr>
        <a:xfrm>
          <a:off x="3791038" y="1847"/>
          <a:ext cx="1020268" cy="1020268"/>
        </a:xfrm>
        <a:prstGeom prst="ellipse">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400" b="1">
              <a:solidFill>
                <a:sysClr val="windowText" lastClr="000000"/>
              </a:solidFill>
              <a:latin typeface="Calibri"/>
              <a:ea typeface="+mn-ea"/>
              <a:cs typeface="Arial" panose="020B0604020202020204" pitchFamily="34" charset="0"/>
            </a:rPr>
            <a:t>السياسية </a:t>
          </a:r>
          <a:r>
            <a:rPr lang="en-US" sz="1400" b="1">
              <a:solidFill>
                <a:sysClr val="windowText" lastClr="000000"/>
              </a:solidFill>
              <a:latin typeface="Calibri"/>
              <a:ea typeface="+mn-ea"/>
              <a:cs typeface="Arial" panose="020B0604020202020204" pitchFamily="34" charset="0"/>
            </a:rPr>
            <a:t>Politilcal</a:t>
          </a:r>
          <a:endParaRPr lang="ar-SA" sz="1400" b="1">
            <a:solidFill>
              <a:sysClr val="windowText" lastClr="000000"/>
            </a:solidFill>
            <a:latin typeface="Calibri"/>
            <a:ea typeface="+mn-ea"/>
            <a:cs typeface="Arial" panose="020B0604020202020204" pitchFamily="34" charset="0"/>
          </a:endParaRPr>
        </a:p>
      </dgm:t>
    </dgm:pt>
    <dgm:pt modelId="{590E6ABD-A278-47E0-8A4D-280B3D2E22F2}" type="parTrans" cxnId="{57039EA9-B261-4FA3-AE4F-6EE4533EEF66}">
      <dgm:prSet/>
      <dgm:spPr/>
      <dgm:t>
        <a:bodyPr/>
        <a:lstStyle/>
        <a:p>
          <a:pPr rtl="1"/>
          <a:endParaRPr lang="ar-SA" sz="1400" b="1"/>
        </a:p>
      </dgm:t>
    </dgm:pt>
    <dgm:pt modelId="{5F7EAFEB-1C6C-40E7-A831-68F0113599FB}" type="sibTrans" cxnId="{57039EA9-B261-4FA3-AE4F-6EE4533EEF66}">
      <dgm:prSet/>
      <dgm:spPr>
        <a:xfrm>
          <a:off x="2718215" y="475252"/>
          <a:ext cx="3165914" cy="3165914"/>
        </a:xfrm>
        <a:prstGeom prst="blockArc">
          <a:avLst>
            <a:gd name="adj1" fmla="val 16200000"/>
            <a:gd name="adj2" fmla="val 0"/>
            <a:gd name="adj3" fmla="val 4635"/>
          </a:avLst>
        </a:prstGeom>
        <a:solidFill>
          <a:srgbClr val="FFC000">
            <a:hueOff val="0"/>
            <a:satOff val="0"/>
            <a:lumOff val="0"/>
            <a:alphaOff val="0"/>
          </a:srgbClr>
        </a:solidFill>
        <a:ln>
          <a:noFill/>
        </a:ln>
        <a:effectLst/>
      </dgm:spPr>
      <dgm:t>
        <a:bodyPr/>
        <a:lstStyle/>
        <a:p>
          <a:pPr rtl="1"/>
          <a:endParaRPr lang="ar-SA" sz="1400" b="1"/>
        </a:p>
      </dgm:t>
    </dgm:pt>
    <dgm:pt modelId="{62735E2A-F24D-4905-8CD3-ED891752FA54}">
      <dgm:prSet phldrT="[نص]" custT="1"/>
      <dgm:spPr>
        <a:xfrm>
          <a:off x="5261588" y="1070264"/>
          <a:ext cx="1020268" cy="1020268"/>
        </a:xfrm>
        <a:prstGeom prst="ellipse">
          <a:avLst/>
        </a:prstGeom>
        <a:solidFill>
          <a:srgbClr val="70AD47">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400" b="1" dirty="0">
              <a:solidFill>
                <a:sysClr val="windowText" lastClr="000000"/>
              </a:solidFill>
              <a:latin typeface="Calibri"/>
              <a:ea typeface="+mn-ea"/>
              <a:cs typeface="Arial" panose="020B0604020202020204" pitchFamily="34" charset="0"/>
            </a:rPr>
            <a:t>الاقتصادية </a:t>
          </a:r>
          <a:r>
            <a:rPr lang="en-US" sz="1400" b="1" dirty="0">
              <a:solidFill>
                <a:sysClr val="windowText" lastClr="000000"/>
              </a:solidFill>
              <a:latin typeface="Calibri"/>
              <a:ea typeface="+mn-ea"/>
              <a:cs typeface="Arial" panose="020B0604020202020204" pitchFamily="34" charset="0"/>
            </a:rPr>
            <a:t>Economic</a:t>
          </a:r>
          <a:endParaRPr lang="ar-SA" sz="1400" b="1" dirty="0">
            <a:solidFill>
              <a:sysClr val="windowText" lastClr="000000"/>
            </a:solidFill>
            <a:latin typeface="Calibri"/>
            <a:ea typeface="+mn-ea"/>
            <a:cs typeface="Arial" panose="020B0604020202020204" pitchFamily="34" charset="0"/>
          </a:endParaRPr>
        </a:p>
      </dgm:t>
    </dgm:pt>
    <dgm:pt modelId="{E77327EC-B4F3-4135-A88A-1E084E76BF06}" type="parTrans" cxnId="{EF2F73D1-DAE9-4BA1-90BD-45652A304D4E}">
      <dgm:prSet/>
      <dgm:spPr/>
      <dgm:t>
        <a:bodyPr/>
        <a:lstStyle/>
        <a:p>
          <a:pPr rtl="1"/>
          <a:endParaRPr lang="ar-SA" sz="1400" b="1"/>
        </a:p>
      </dgm:t>
    </dgm:pt>
    <dgm:pt modelId="{270A48A2-CA0B-4E5D-A2D4-CA68957733D9}" type="sibTrans" cxnId="{EF2F73D1-DAE9-4BA1-90BD-45652A304D4E}">
      <dgm:prSet/>
      <dgm:spPr>
        <a:xfrm>
          <a:off x="2718215" y="475252"/>
          <a:ext cx="3165914" cy="3165914"/>
        </a:xfrm>
        <a:prstGeom prst="blockArc">
          <a:avLst>
            <a:gd name="adj1" fmla="val 0"/>
            <a:gd name="adj2" fmla="val 5400000"/>
            <a:gd name="adj3" fmla="val 4635"/>
          </a:avLst>
        </a:prstGeom>
        <a:solidFill>
          <a:srgbClr val="FFC000">
            <a:hueOff val="3266964"/>
            <a:satOff val="-13592"/>
            <a:lumOff val="3203"/>
            <a:alphaOff val="0"/>
          </a:srgbClr>
        </a:solidFill>
        <a:ln>
          <a:noFill/>
        </a:ln>
        <a:effectLst/>
      </dgm:spPr>
      <dgm:t>
        <a:bodyPr/>
        <a:lstStyle/>
        <a:p>
          <a:pPr rtl="1"/>
          <a:endParaRPr lang="ar-SA" sz="1400" b="1"/>
        </a:p>
      </dgm:t>
    </dgm:pt>
    <dgm:pt modelId="{04A519CB-A022-4199-95B5-B0A6C1BDFE86}">
      <dgm:prSet phldrT="[نص]" custT="1"/>
      <dgm:spPr>
        <a:xfrm>
          <a:off x="4699888" y="2799000"/>
          <a:ext cx="1020268" cy="1020268"/>
        </a:xfrm>
        <a:prstGeom prst="ellipse">
          <a:avLst/>
        </a:prstGeom>
        <a:solidFill>
          <a:srgbClr val="5B9BD5">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400" b="1">
              <a:solidFill>
                <a:sysClr val="windowText" lastClr="000000"/>
              </a:solidFill>
              <a:latin typeface="Calibri"/>
              <a:ea typeface="+mn-ea"/>
              <a:cs typeface="Arial" panose="020B0604020202020204" pitchFamily="34" charset="0"/>
            </a:rPr>
            <a:t>الاجتماعية   </a:t>
          </a:r>
          <a:r>
            <a:rPr lang="en-US" sz="1400" b="1">
              <a:solidFill>
                <a:sysClr val="windowText" lastClr="000000"/>
              </a:solidFill>
              <a:latin typeface="Calibri"/>
              <a:ea typeface="+mn-ea"/>
              <a:cs typeface="Arial" panose="020B0604020202020204" pitchFamily="34" charset="0"/>
            </a:rPr>
            <a:t>Social</a:t>
          </a:r>
          <a:endParaRPr lang="ar-SA" sz="1400" b="1">
            <a:solidFill>
              <a:sysClr val="windowText" lastClr="000000"/>
            </a:solidFill>
            <a:latin typeface="Calibri"/>
            <a:ea typeface="+mn-ea"/>
            <a:cs typeface="Arial" panose="020B0604020202020204" pitchFamily="34" charset="0"/>
          </a:endParaRPr>
        </a:p>
      </dgm:t>
    </dgm:pt>
    <dgm:pt modelId="{FB6D4E1A-B096-4E25-98F8-0BCB45200238}" type="parTrans" cxnId="{BE0C57D8-184F-4A07-AC2F-0CB12F9C1B3D}">
      <dgm:prSet/>
      <dgm:spPr/>
      <dgm:t>
        <a:bodyPr/>
        <a:lstStyle/>
        <a:p>
          <a:pPr rtl="1"/>
          <a:endParaRPr lang="ar-SA" sz="1400" b="1"/>
        </a:p>
      </dgm:t>
    </dgm:pt>
    <dgm:pt modelId="{4235F27F-4296-4B11-9E40-AC6D16F55CB9}" type="sibTrans" cxnId="{BE0C57D8-184F-4A07-AC2F-0CB12F9C1B3D}">
      <dgm:prSet/>
      <dgm:spPr>
        <a:xfrm>
          <a:off x="2718215" y="475252"/>
          <a:ext cx="3165914" cy="3165914"/>
        </a:xfrm>
        <a:prstGeom prst="blockArc">
          <a:avLst>
            <a:gd name="adj1" fmla="val 5400000"/>
            <a:gd name="adj2" fmla="val 10800000"/>
            <a:gd name="adj3" fmla="val 4635"/>
          </a:avLst>
        </a:prstGeom>
        <a:solidFill>
          <a:srgbClr val="FFC000">
            <a:hueOff val="6533927"/>
            <a:satOff val="-27185"/>
            <a:lumOff val="6405"/>
            <a:alphaOff val="0"/>
          </a:srgbClr>
        </a:solidFill>
        <a:ln>
          <a:noFill/>
        </a:ln>
        <a:effectLst/>
      </dgm:spPr>
      <dgm:t>
        <a:bodyPr/>
        <a:lstStyle/>
        <a:p>
          <a:pPr rtl="1"/>
          <a:endParaRPr lang="ar-SA" sz="1400" b="1"/>
        </a:p>
      </dgm:t>
    </dgm:pt>
    <dgm:pt modelId="{C5938DD9-8736-47BC-8E27-F43FF6412351}">
      <dgm:prSet phldrT="[نص]" custT="1"/>
      <dgm:spPr>
        <a:xfrm>
          <a:off x="2882188" y="2799000"/>
          <a:ext cx="1020268" cy="1020268"/>
        </a:xfrm>
        <a:prstGeom prst="ellipse">
          <a:avLst/>
        </a:prstGeom>
        <a:solidFill>
          <a:srgbClr val="ED7D31">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rtl="1"/>
          <a:r>
            <a:rPr lang="ar-SA" sz="1400" b="1">
              <a:solidFill>
                <a:sysClr val="windowText" lastClr="000000"/>
              </a:solidFill>
              <a:latin typeface="Calibri"/>
              <a:ea typeface="+mn-ea"/>
              <a:cs typeface="Arial" panose="020B0604020202020204" pitchFamily="34" charset="0"/>
            </a:rPr>
            <a:t>التكنولوجية </a:t>
          </a:r>
          <a:r>
            <a:rPr lang="en-US" sz="1400" b="1">
              <a:solidFill>
                <a:sysClr val="windowText" lastClr="000000"/>
              </a:solidFill>
              <a:latin typeface="Calibri"/>
              <a:ea typeface="+mn-ea"/>
              <a:cs typeface="Arial" panose="020B0604020202020204" pitchFamily="34" charset="0"/>
            </a:rPr>
            <a:t>Technological</a:t>
          </a:r>
          <a:endParaRPr lang="ar-SA" sz="1400" b="1">
            <a:solidFill>
              <a:sysClr val="windowText" lastClr="000000"/>
            </a:solidFill>
            <a:latin typeface="Calibri"/>
            <a:ea typeface="+mn-ea"/>
            <a:cs typeface="Arial" panose="020B0604020202020204" pitchFamily="34" charset="0"/>
          </a:endParaRPr>
        </a:p>
      </dgm:t>
    </dgm:pt>
    <dgm:pt modelId="{66878BAD-5927-4CD2-93F8-4C0F4CE27188}" type="parTrans" cxnId="{93D3A038-4563-4417-A384-85F987B4E508}">
      <dgm:prSet/>
      <dgm:spPr/>
      <dgm:t>
        <a:bodyPr/>
        <a:lstStyle/>
        <a:p>
          <a:pPr rtl="1"/>
          <a:endParaRPr lang="ar-SA" sz="1400" b="1"/>
        </a:p>
      </dgm:t>
    </dgm:pt>
    <dgm:pt modelId="{C7660FDE-21B5-43F6-A068-34F3E1192CB4}" type="sibTrans" cxnId="{93D3A038-4563-4417-A384-85F987B4E508}">
      <dgm:prSet/>
      <dgm:spPr>
        <a:xfrm>
          <a:off x="2718215" y="475252"/>
          <a:ext cx="3165914" cy="3165914"/>
        </a:xfrm>
        <a:prstGeom prst="blockArc">
          <a:avLst>
            <a:gd name="adj1" fmla="val 10800000"/>
            <a:gd name="adj2" fmla="val 16200000"/>
            <a:gd name="adj3" fmla="val 4635"/>
          </a:avLst>
        </a:prstGeom>
        <a:solidFill>
          <a:srgbClr val="FFC000">
            <a:hueOff val="9800891"/>
            <a:satOff val="-40777"/>
            <a:lumOff val="9608"/>
            <a:alphaOff val="0"/>
          </a:srgbClr>
        </a:solidFill>
        <a:ln>
          <a:noFill/>
        </a:ln>
        <a:effectLst/>
      </dgm:spPr>
      <dgm:t>
        <a:bodyPr/>
        <a:lstStyle/>
        <a:p>
          <a:pPr rtl="1"/>
          <a:endParaRPr lang="ar-SA" sz="1400" b="1"/>
        </a:p>
      </dgm:t>
    </dgm:pt>
    <dgm:pt modelId="{6135F642-20BD-49F6-A7DF-C28883DF2113}">
      <dgm:prSet custT="1"/>
      <dgm:spPr>
        <a:xfrm>
          <a:off x="2320488" y="1070264"/>
          <a:ext cx="1020268" cy="1020268"/>
        </a:xfrm>
        <a:prstGeom prst="ellipse">
          <a:avLst/>
        </a:prstGeom>
        <a:solidFill>
          <a:srgbClr val="CCFFFF"/>
        </a:solidFill>
        <a:ln w="12700" cap="flat" cmpd="sng" algn="ctr">
          <a:solidFill>
            <a:sysClr val="window" lastClr="FFFFFF">
              <a:hueOff val="0"/>
              <a:satOff val="0"/>
              <a:lumOff val="0"/>
              <a:alphaOff val="0"/>
            </a:sysClr>
          </a:solidFill>
          <a:prstDash val="solid"/>
          <a:miter lim="800000"/>
        </a:ln>
        <a:effectLst/>
      </dgm:spPr>
      <dgm:t>
        <a:bodyPr/>
        <a:lstStyle/>
        <a:p>
          <a:pPr rtl="1"/>
          <a:r>
            <a:rPr lang="ar-SA" sz="1400" b="1">
              <a:solidFill>
                <a:sysClr val="windowText" lastClr="000000"/>
              </a:solidFill>
              <a:latin typeface="Calibri"/>
              <a:ea typeface="+mn-ea"/>
              <a:cs typeface="Arial" panose="020B0604020202020204" pitchFamily="34" charset="0"/>
            </a:rPr>
            <a:t>القانونية         </a:t>
          </a:r>
          <a:r>
            <a:rPr lang="en-US" sz="1400" b="1">
              <a:solidFill>
                <a:sysClr val="windowText" lastClr="000000"/>
              </a:solidFill>
              <a:latin typeface="Calibri"/>
              <a:ea typeface="+mn-ea"/>
              <a:cs typeface="+mn-cs"/>
            </a:rPr>
            <a:t>Legal</a:t>
          </a:r>
          <a:endParaRPr lang="ar-SA" sz="1400" b="1">
            <a:solidFill>
              <a:sysClr val="windowText" lastClr="000000"/>
            </a:solidFill>
            <a:latin typeface="Calibri"/>
            <a:ea typeface="+mn-ea"/>
            <a:cs typeface="Arial" panose="020B0604020202020204" pitchFamily="34" charset="0"/>
          </a:endParaRPr>
        </a:p>
      </dgm:t>
    </dgm:pt>
    <dgm:pt modelId="{4A01A932-C77E-4743-8DFE-2DD097AB0ABF}" type="parTrans" cxnId="{389E08DC-A581-4044-869B-51B41BD67EFA}">
      <dgm:prSet/>
      <dgm:spPr/>
      <dgm:t>
        <a:bodyPr/>
        <a:lstStyle/>
        <a:p>
          <a:pPr rtl="1"/>
          <a:endParaRPr lang="ar-SA" sz="1400" b="1"/>
        </a:p>
      </dgm:t>
    </dgm:pt>
    <dgm:pt modelId="{97A4EC20-639E-4695-B62D-FF8F0D188F26}" type="sibTrans" cxnId="{389E08DC-A581-4044-869B-51B41BD67EFA}">
      <dgm:prSet/>
      <dgm:spPr>
        <a:xfrm>
          <a:off x="2718215" y="475252"/>
          <a:ext cx="3165914" cy="3165914"/>
        </a:xfrm>
        <a:prstGeom prst="blockArc">
          <a:avLst>
            <a:gd name="adj1" fmla="val 11880000"/>
            <a:gd name="adj2" fmla="val 16200000"/>
            <a:gd name="adj3" fmla="val 4641"/>
          </a:avLst>
        </a:prstGeom>
        <a:solidFill>
          <a:srgbClr val="FFC000">
            <a:hueOff val="9800891"/>
            <a:satOff val="-40777"/>
            <a:lumOff val="9608"/>
            <a:alphaOff val="0"/>
          </a:srgbClr>
        </a:solidFill>
        <a:ln>
          <a:noFill/>
        </a:ln>
        <a:effectLst/>
      </dgm:spPr>
      <dgm:t>
        <a:bodyPr/>
        <a:lstStyle/>
        <a:p>
          <a:pPr rtl="1"/>
          <a:endParaRPr lang="ar-SA" sz="1400" b="1"/>
        </a:p>
      </dgm:t>
    </dgm:pt>
    <dgm:pt modelId="{17849068-74B3-4543-B7FF-47D54725AE51}">
      <dgm:prSet custT="1"/>
      <dgm:spPr>
        <a:solidFill>
          <a:srgbClr val="99FFCC"/>
        </a:solidFill>
      </dgm:spPr>
      <dgm:t>
        <a:bodyPr/>
        <a:lstStyle/>
        <a:p>
          <a:pPr rtl="1"/>
          <a:r>
            <a:rPr lang="ar-YE" sz="1400" b="1">
              <a:solidFill>
                <a:sysClr val="windowText" lastClr="000000"/>
              </a:solidFill>
            </a:rPr>
            <a:t>البيئية</a:t>
          </a:r>
        </a:p>
        <a:p>
          <a:pPr rtl="1"/>
          <a:r>
            <a:rPr lang="en-GB" altLang="ar-SA" sz="1400" b="1" dirty="0">
              <a:solidFill>
                <a:sysClr val="windowText" lastClr="000000"/>
              </a:solidFill>
              <a:latin typeface="Arial" panose="020B0604020202020204" pitchFamily="34" charset="0"/>
            </a:rPr>
            <a:t>Environmental</a:t>
          </a:r>
          <a:endParaRPr lang="ar-SA" sz="1400" b="1">
            <a:solidFill>
              <a:sysClr val="windowText" lastClr="000000"/>
            </a:solidFill>
          </a:endParaRPr>
        </a:p>
      </dgm:t>
    </dgm:pt>
    <dgm:pt modelId="{D0E3302E-114B-4DF5-8AF4-627986E62CFB}" type="parTrans" cxnId="{49C9AE05-ED17-4B70-859D-060A8C4EF844}">
      <dgm:prSet/>
      <dgm:spPr/>
      <dgm:t>
        <a:bodyPr/>
        <a:lstStyle/>
        <a:p>
          <a:pPr rtl="1"/>
          <a:endParaRPr lang="ar-SA" sz="1400" b="1"/>
        </a:p>
      </dgm:t>
    </dgm:pt>
    <dgm:pt modelId="{EC04E356-B676-47FD-A7EC-F5F29E77650F}" type="sibTrans" cxnId="{49C9AE05-ED17-4B70-859D-060A8C4EF844}">
      <dgm:prSet/>
      <dgm:spPr/>
      <dgm:t>
        <a:bodyPr/>
        <a:lstStyle/>
        <a:p>
          <a:pPr rtl="1"/>
          <a:endParaRPr lang="ar-SA" sz="1400" b="1"/>
        </a:p>
      </dgm:t>
    </dgm:pt>
    <dgm:pt modelId="{6549BE00-FA24-426A-B78D-C4DF82DFC8C8}" type="pres">
      <dgm:prSet presAssocID="{179A3A57-BCFB-478C-ABF2-406035FD3D53}" presName="Name0" presStyleCnt="0">
        <dgm:presLayoutVars>
          <dgm:chMax val="1"/>
          <dgm:dir/>
          <dgm:animLvl val="ctr"/>
          <dgm:resizeHandles val="exact"/>
        </dgm:presLayoutVars>
      </dgm:prSet>
      <dgm:spPr/>
      <dgm:t>
        <a:bodyPr/>
        <a:lstStyle/>
        <a:p>
          <a:pPr rtl="1"/>
          <a:endParaRPr lang="ar-SA"/>
        </a:p>
      </dgm:t>
    </dgm:pt>
    <dgm:pt modelId="{B2E1C8F7-0C3B-4515-B0DA-864B634D280D}" type="pres">
      <dgm:prSet presAssocID="{1A239301-1BD9-4C0B-8357-AF0398EB5960}" presName="centerShape" presStyleLbl="node0" presStyleIdx="0" presStyleCnt="1" custLinFactNeighborY="720"/>
      <dgm:spPr/>
      <dgm:t>
        <a:bodyPr/>
        <a:lstStyle/>
        <a:p>
          <a:pPr rtl="1"/>
          <a:endParaRPr lang="ar-SA"/>
        </a:p>
      </dgm:t>
    </dgm:pt>
    <dgm:pt modelId="{17A2C4B7-2607-41A8-BA94-D2ED6444F4FD}" type="pres">
      <dgm:prSet presAssocID="{19914316-70B3-4437-B632-2A036816A2DF}" presName="node" presStyleLbl="node1" presStyleIdx="0" presStyleCnt="6">
        <dgm:presLayoutVars>
          <dgm:bulletEnabled val="1"/>
        </dgm:presLayoutVars>
      </dgm:prSet>
      <dgm:spPr/>
      <dgm:t>
        <a:bodyPr/>
        <a:lstStyle/>
        <a:p>
          <a:pPr rtl="1"/>
          <a:endParaRPr lang="ar-SA"/>
        </a:p>
      </dgm:t>
    </dgm:pt>
    <dgm:pt modelId="{51545567-89EF-4239-98FE-7AAAEB79CFED}" type="pres">
      <dgm:prSet presAssocID="{19914316-70B3-4437-B632-2A036816A2DF}" presName="dummy" presStyleCnt="0"/>
      <dgm:spPr/>
    </dgm:pt>
    <dgm:pt modelId="{2D0D3EAC-3803-40EC-A57B-1F7F1C6E003A}" type="pres">
      <dgm:prSet presAssocID="{5F7EAFEB-1C6C-40E7-A831-68F0113599FB}" presName="sibTrans" presStyleLbl="sibTrans2D1" presStyleIdx="0" presStyleCnt="6"/>
      <dgm:spPr/>
      <dgm:t>
        <a:bodyPr/>
        <a:lstStyle/>
        <a:p>
          <a:pPr rtl="1"/>
          <a:endParaRPr lang="ar-SA"/>
        </a:p>
      </dgm:t>
    </dgm:pt>
    <dgm:pt modelId="{9B843CA3-90D7-469A-B143-127922DE35AF}" type="pres">
      <dgm:prSet presAssocID="{62735E2A-F24D-4905-8CD3-ED891752FA54}" presName="node" presStyleLbl="node1" presStyleIdx="1" presStyleCnt="6">
        <dgm:presLayoutVars>
          <dgm:bulletEnabled val="1"/>
        </dgm:presLayoutVars>
      </dgm:prSet>
      <dgm:spPr/>
      <dgm:t>
        <a:bodyPr/>
        <a:lstStyle/>
        <a:p>
          <a:pPr rtl="1"/>
          <a:endParaRPr lang="ar-SA"/>
        </a:p>
      </dgm:t>
    </dgm:pt>
    <dgm:pt modelId="{3C6803E8-5A69-418C-804D-A388F9BE3EF3}" type="pres">
      <dgm:prSet presAssocID="{62735E2A-F24D-4905-8CD3-ED891752FA54}" presName="dummy" presStyleCnt="0"/>
      <dgm:spPr/>
    </dgm:pt>
    <dgm:pt modelId="{0F15BA47-067A-45E7-A197-A003D5E4A92C}" type="pres">
      <dgm:prSet presAssocID="{270A48A2-CA0B-4E5D-A2D4-CA68957733D9}" presName="sibTrans" presStyleLbl="sibTrans2D1" presStyleIdx="1" presStyleCnt="6"/>
      <dgm:spPr/>
      <dgm:t>
        <a:bodyPr/>
        <a:lstStyle/>
        <a:p>
          <a:pPr rtl="1"/>
          <a:endParaRPr lang="ar-SA"/>
        </a:p>
      </dgm:t>
    </dgm:pt>
    <dgm:pt modelId="{E8ED95AA-7FD7-4150-A5D5-E8DB3CD54776}" type="pres">
      <dgm:prSet presAssocID="{04A519CB-A022-4199-95B5-B0A6C1BDFE86}" presName="node" presStyleLbl="node1" presStyleIdx="2" presStyleCnt="6">
        <dgm:presLayoutVars>
          <dgm:bulletEnabled val="1"/>
        </dgm:presLayoutVars>
      </dgm:prSet>
      <dgm:spPr/>
      <dgm:t>
        <a:bodyPr/>
        <a:lstStyle/>
        <a:p>
          <a:pPr rtl="1"/>
          <a:endParaRPr lang="ar-SA"/>
        </a:p>
      </dgm:t>
    </dgm:pt>
    <dgm:pt modelId="{EB8C1709-0608-465B-AF8A-93E828203503}" type="pres">
      <dgm:prSet presAssocID="{04A519CB-A022-4199-95B5-B0A6C1BDFE86}" presName="dummy" presStyleCnt="0"/>
      <dgm:spPr/>
    </dgm:pt>
    <dgm:pt modelId="{ED50549A-FEE8-4B59-9334-E73BCAD49731}" type="pres">
      <dgm:prSet presAssocID="{4235F27F-4296-4B11-9E40-AC6D16F55CB9}" presName="sibTrans" presStyleLbl="sibTrans2D1" presStyleIdx="2" presStyleCnt="6"/>
      <dgm:spPr/>
      <dgm:t>
        <a:bodyPr/>
        <a:lstStyle/>
        <a:p>
          <a:pPr rtl="1"/>
          <a:endParaRPr lang="ar-SA"/>
        </a:p>
      </dgm:t>
    </dgm:pt>
    <dgm:pt modelId="{69E88C32-C28A-4998-AEF2-049CFDE6BD90}" type="pres">
      <dgm:prSet presAssocID="{C5938DD9-8736-47BC-8E27-F43FF6412351}" presName="node" presStyleLbl="node1" presStyleIdx="3" presStyleCnt="6">
        <dgm:presLayoutVars>
          <dgm:bulletEnabled val="1"/>
        </dgm:presLayoutVars>
      </dgm:prSet>
      <dgm:spPr/>
      <dgm:t>
        <a:bodyPr/>
        <a:lstStyle/>
        <a:p>
          <a:pPr rtl="1"/>
          <a:endParaRPr lang="ar-SA"/>
        </a:p>
      </dgm:t>
    </dgm:pt>
    <dgm:pt modelId="{F9972216-E336-4E77-91C2-48E29F1D6483}" type="pres">
      <dgm:prSet presAssocID="{C5938DD9-8736-47BC-8E27-F43FF6412351}" presName="dummy" presStyleCnt="0"/>
      <dgm:spPr/>
    </dgm:pt>
    <dgm:pt modelId="{838EA8F4-91B1-4E5B-8205-392ED8CF4D40}" type="pres">
      <dgm:prSet presAssocID="{C7660FDE-21B5-43F6-A068-34F3E1192CB4}" presName="sibTrans" presStyleLbl="sibTrans2D1" presStyleIdx="3" presStyleCnt="6"/>
      <dgm:spPr/>
      <dgm:t>
        <a:bodyPr/>
        <a:lstStyle/>
        <a:p>
          <a:pPr rtl="1"/>
          <a:endParaRPr lang="ar-SA"/>
        </a:p>
      </dgm:t>
    </dgm:pt>
    <dgm:pt modelId="{9499B7D2-4D29-48EA-945B-5BF8023EF511}" type="pres">
      <dgm:prSet presAssocID="{17849068-74B3-4543-B7FF-47D54725AE51}" presName="node" presStyleLbl="node1" presStyleIdx="4" presStyleCnt="6">
        <dgm:presLayoutVars>
          <dgm:bulletEnabled val="1"/>
        </dgm:presLayoutVars>
      </dgm:prSet>
      <dgm:spPr/>
      <dgm:t>
        <a:bodyPr/>
        <a:lstStyle/>
        <a:p>
          <a:pPr rtl="1"/>
          <a:endParaRPr lang="ar-SA"/>
        </a:p>
      </dgm:t>
    </dgm:pt>
    <dgm:pt modelId="{3C6BEA73-E087-433F-9C0D-E2C73D371B24}" type="pres">
      <dgm:prSet presAssocID="{17849068-74B3-4543-B7FF-47D54725AE51}" presName="dummy" presStyleCnt="0"/>
      <dgm:spPr/>
    </dgm:pt>
    <dgm:pt modelId="{3E48DF27-F38B-4559-8D52-5A7A12B00428}" type="pres">
      <dgm:prSet presAssocID="{EC04E356-B676-47FD-A7EC-F5F29E77650F}" presName="sibTrans" presStyleLbl="sibTrans2D1" presStyleIdx="4" presStyleCnt="6"/>
      <dgm:spPr/>
      <dgm:t>
        <a:bodyPr/>
        <a:lstStyle/>
        <a:p>
          <a:pPr rtl="1"/>
          <a:endParaRPr lang="ar-SA"/>
        </a:p>
      </dgm:t>
    </dgm:pt>
    <dgm:pt modelId="{4A3A309B-4766-4887-87A7-C6EC805EEB8F}" type="pres">
      <dgm:prSet presAssocID="{6135F642-20BD-49F6-A7DF-C28883DF2113}" presName="node" presStyleLbl="node1" presStyleIdx="5" presStyleCnt="6">
        <dgm:presLayoutVars>
          <dgm:bulletEnabled val="1"/>
        </dgm:presLayoutVars>
      </dgm:prSet>
      <dgm:spPr/>
      <dgm:t>
        <a:bodyPr/>
        <a:lstStyle/>
        <a:p>
          <a:pPr rtl="1"/>
          <a:endParaRPr lang="ar-SA"/>
        </a:p>
      </dgm:t>
    </dgm:pt>
    <dgm:pt modelId="{A978B8FC-3B03-4293-A21D-482EBF312C6E}" type="pres">
      <dgm:prSet presAssocID="{6135F642-20BD-49F6-A7DF-C28883DF2113}" presName="dummy" presStyleCnt="0"/>
      <dgm:spPr/>
    </dgm:pt>
    <dgm:pt modelId="{E8A5A59B-ABF5-429A-8A5E-5662E8AD5EDA}" type="pres">
      <dgm:prSet presAssocID="{97A4EC20-639E-4695-B62D-FF8F0D188F26}" presName="sibTrans" presStyleLbl="sibTrans2D1" presStyleIdx="5" presStyleCnt="6"/>
      <dgm:spPr/>
      <dgm:t>
        <a:bodyPr/>
        <a:lstStyle/>
        <a:p>
          <a:pPr rtl="1"/>
          <a:endParaRPr lang="ar-SA"/>
        </a:p>
      </dgm:t>
    </dgm:pt>
  </dgm:ptLst>
  <dgm:cxnLst>
    <dgm:cxn modelId="{ECD2C619-69CD-442D-BD71-D0103472E5AD}" type="presOf" srcId="{EC04E356-B676-47FD-A7EC-F5F29E77650F}" destId="{3E48DF27-F38B-4559-8D52-5A7A12B00428}" srcOrd="0" destOrd="0" presId="urn:microsoft.com/office/officeart/2005/8/layout/radial6"/>
    <dgm:cxn modelId="{389E08DC-A581-4044-869B-51B41BD67EFA}" srcId="{1A239301-1BD9-4C0B-8357-AF0398EB5960}" destId="{6135F642-20BD-49F6-A7DF-C28883DF2113}" srcOrd="5" destOrd="0" parTransId="{4A01A932-C77E-4743-8DFE-2DD097AB0ABF}" sibTransId="{97A4EC20-639E-4695-B62D-FF8F0D188F26}"/>
    <dgm:cxn modelId="{FD6CF137-91FA-44E1-A955-F480AC1D0701}" type="presOf" srcId="{62735E2A-F24D-4905-8CD3-ED891752FA54}" destId="{9B843CA3-90D7-469A-B143-127922DE35AF}" srcOrd="0" destOrd="0" presId="urn:microsoft.com/office/officeart/2005/8/layout/radial6"/>
    <dgm:cxn modelId="{9C02E9F6-1AD2-4C40-893C-417AF2D5F08B}" type="presOf" srcId="{4235F27F-4296-4B11-9E40-AC6D16F55CB9}" destId="{ED50549A-FEE8-4B59-9334-E73BCAD49731}" srcOrd="0" destOrd="0" presId="urn:microsoft.com/office/officeart/2005/8/layout/radial6"/>
    <dgm:cxn modelId="{93D3A038-4563-4417-A384-85F987B4E508}" srcId="{1A239301-1BD9-4C0B-8357-AF0398EB5960}" destId="{C5938DD9-8736-47BC-8E27-F43FF6412351}" srcOrd="3" destOrd="0" parTransId="{66878BAD-5927-4CD2-93F8-4C0F4CE27188}" sibTransId="{C7660FDE-21B5-43F6-A068-34F3E1192CB4}"/>
    <dgm:cxn modelId="{49C9AE05-ED17-4B70-859D-060A8C4EF844}" srcId="{1A239301-1BD9-4C0B-8357-AF0398EB5960}" destId="{17849068-74B3-4543-B7FF-47D54725AE51}" srcOrd="4" destOrd="0" parTransId="{D0E3302E-114B-4DF5-8AF4-627986E62CFB}" sibTransId="{EC04E356-B676-47FD-A7EC-F5F29E77650F}"/>
    <dgm:cxn modelId="{FB86094E-A157-4573-9129-3F3FEFECA920}" type="presOf" srcId="{5F7EAFEB-1C6C-40E7-A831-68F0113599FB}" destId="{2D0D3EAC-3803-40EC-A57B-1F7F1C6E003A}" srcOrd="0" destOrd="0" presId="urn:microsoft.com/office/officeart/2005/8/layout/radial6"/>
    <dgm:cxn modelId="{D076CE98-84A5-4720-A4BB-8F44D5956F93}" srcId="{179A3A57-BCFB-478C-ABF2-406035FD3D53}" destId="{1A239301-1BD9-4C0B-8357-AF0398EB5960}" srcOrd="0" destOrd="0" parTransId="{4D22FDE6-4BB2-4A87-9C47-57E587A19E41}" sibTransId="{B73C826F-3EE6-40FE-896A-46A438F22833}"/>
    <dgm:cxn modelId="{EF1A724A-D044-44B0-A7CD-B543D3FA4B28}" type="presOf" srcId="{C7660FDE-21B5-43F6-A068-34F3E1192CB4}" destId="{838EA8F4-91B1-4E5B-8205-392ED8CF4D40}" srcOrd="0" destOrd="0" presId="urn:microsoft.com/office/officeart/2005/8/layout/radial6"/>
    <dgm:cxn modelId="{17204FBC-BF03-4214-A2C1-4FC81CAE7B77}" type="presOf" srcId="{19914316-70B3-4437-B632-2A036816A2DF}" destId="{17A2C4B7-2607-41A8-BA94-D2ED6444F4FD}" srcOrd="0" destOrd="0" presId="urn:microsoft.com/office/officeart/2005/8/layout/radial6"/>
    <dgm:cxn modelId="{10A2C20E-D37E-443B-8E2A-7EA6478CD682}" type="presOf" srcId="{97A4EC20-639E-4695-B62D-FF8F0D188F26}" destId="{E8A5A59B-ABF5-429A-8A5E-5662E8AD5EDA}" srcOrd="0" destOrd="0" presId="urn:microsoft.com/office/officeart/2005/8/layout/radial6"/>
    <dgm:cxn modelId="{F3F12E90-A190-4B89-A5D4-050B98C6DE81}" type="presOf" srcId="{6135F642-20BD-49F6-A7DF-C28883DF2113}" destId="{4A3A309B-4766-4887-87A7-C6EC805EEB8F}" srcOrd="0" destOrd="0" presId="urn:microsoft.com/office/officeart/2005/8/layout/radial6"/>
    <dgm:cxn modelId="{EF2F73D1-DAE9-4BA1-90BD-45652A304D4E}" srcId="{1A239301-1BD9-4C0B-8357-AF0398EB5960}" destId="{62735E2A-F24D-4905-8CD3-ED891752FA54}" srcOrd="1" destOrd="0" parTransId="{E77327EC-B4F3-4135-A88A-1E084E76BF06}" sibTransId="{270A48A2-CA0B-4E5D-A2D4-CA68957733D9}"/>
    <dgm:cxn modelId="{3025B1B6-209A-4D7C-BCDD-03F4CD941810}" type="presOf" srcId="{179A3A57-BCFB-478C-ABF2-406035FD3D53}" destId="{6549BE00-FA24-426A-B78D-C4DF82DFC8C8}" srcOrd="0" destOrd="0" presId="urn:microsoft.com/office/officeart/2005/8/layout/radial6"/>
    <dgm:cxn modelId="{32921081-3C6B-48E1-BAF3-46CFAE49144D}" type="presOf" srcId="{17849068-74B3-4543-B7FF-47D54725AE51}" destId="{9499B7D2-4D29-48EA-945B-5BF8023EF511}" srcOrd="0" destOrd="0" presId="urn:microsoft.com/office/officeart/2005/8/layout/radial6"/>
    <dgm:cxn modelId="{B9033055-2BAE-43FD-9C4B-824CBA89F1C2}" type="presOf" srcId="{C5938DD9-8736-47BC-8E27-F43FF6412351}" destId="{69E88C32-C28A-4998-AEF2-049CFDE6BD90}" srcOrd="0" destOrd="0" presId="urn:microsoft.com/office/officeart/2005/8/layout/radial6"/>
    <dgm:cxn modelId="{66090C8E-2DA3-4738-9E43-BE0B114451D7}" type="presOf" srcId="{04A519CB-A022-4199-95B5-B0A6C1BDFE86}" destId="{E8ED95AA-7FD7-4150-A5D5-E8DB3CD54776}" srcOrd="0" destOrd="0" presId="urn:microsoft.com/office/officeart/2005/8/layout/radial6"/>
    <dgm:cxn modelId="{57039EA9-B261-4FA3-AE4F-6EE4533EEF66}" srcId="{1A239301-1BD9-4C0B-8357-AF0398EB5960}" destId="{19914316-70B3-4437-B632-2A036816A2DF}" srcOrd="0" destOrd="0" parTransId="{590E6ABD-A278-47E0-8A4D-280B3D2E22F2}" sibTransId="{5F7EAFEB-1C6C-40E7-A831-68F0113599FB}"/>
    <dgm:cxn modelId="{BE0C57D8-184F-4A07-AC2F-0CB12F9C1B3D}" srcId="{1A239301-1BD9-4C0B-8357-AF0398EB5960}" destId="{04A519CB-A022-4199-95B5-B0A6C1BDFE86}" srcOrd="2" destOrd="0" parTransId="{FB6D4E1A-B096-4E25-98F8-0BCB45200238}" sibTransId="{4235F27F-4296-4B11-9E40-AC6D16F55CB9}"/>
    <dgm:cxn modelId="{1BD94D91-AF9E-4C40-A37E-EBF61BC1C9AC}" type="presOf" srcId="{270A48A2-CA0B-4E5D-A2D4-CA68957733D9}" destId="{0F15BA47-067A-45E7-A197-A003D5E4A92C}" srcOrd="0" destOrd="0" presId="urn:microsoft.com/office/officeart/2005/8/layout/radial6"/>
    <dgm:cxn modelId="{F75F4E74-4250-4428-AF66-F2DCE975DA59}" type="presOf" srcId="{1A239301-1BD9-4C0B-8357-AF0398EB5960}" destId="{B2E1C8F7-0C3B-4515-B0DA-864B634D280D}" srcOrd="0" destOrd="0" presId="urn:microsoft.com/office/officeart/2005/8/layout/radial6"/>
    <dgm:cxn modelId="{36C9AA49-24AC-4AB7-9344-CBD2606F88AB}" type="presParOf" srcId="{6549BE00-FA24-426A-B78D-C4DF82DFC8C8}" destId="{B2E1C8F7-0C3B-4515-B0DA-864B634D280D}" srcOrd="0" destOrd="0" presId="urn:microsoft.com/office/officeart/2005/8/layout/radial6"/>
    <dgm:cxn modelId="{2BF50E75-90C9-4594-B3E9-13D935D0B28F}" type="presParOf" srcId="{6549BE00-FA24-426A-B78D-C4DF82DFC8C8}" destId="{17A2C4B7-2607-41A8-BA94-D2ED6444F4FD}" srcOrd="1" destOrd="0" presId="urn:microsoft.com/office/officeart/2005/8/layout/radial6"/>
    <dgm:cxn modelId="{FC8002DC-C434-4290-8500-8C48ECA9342E}" type="presParOf" srcId="{6549BE00-FA24-426A-B78D-C4DF82DFC8C8}" destId="{51545567-89EF-4239-98FE-7AAAEB79CFED}" srcOrd="2" destOrd="0" presId="urn:microsoft.com/office/officeart/2005/8/layout/radial6"/>
    <dgm:cxn modelId="{103F799F-8A64-4B75-951D-F1ED0909D215}" type="presParOf" srcId="{6549BE00-FA24-426A-B78D-C4DF82DFC8C8}" destId="{2D0D3EAC-3803-40EC-A57B-1F7F1C6E003A}" srcOrd="3" destOrd="0" presId="urn:microsoft.com/office/officeart/2005/8/layout/radial6"/>
    <dgm:cxn modelId="{5C571206-E1DC-4212-9B4B-A61FABE8A58D}" type="presParOf" srcId="{6549BE00-FA24-426A-B78D-C4DF82DFC8C8}" destId="{9B843CA3-90D7-469A-B143-127922DE35AF}" srcOrd="4" destOrd="0" presId="urn:microsoft.com/office/officeart/2005/8/layout/radial6"/>
    <dgm:cxn modelId="{37244CA7-7E69-455D-AB54-A3DAF90ADEB5}" type="presParOf" srcId="{6549BE00-FA24-426A-B78D-C4DF82DFC8C8}" destId="{3C6803E8-5A69-418C-804D-A388F9BE3EF3}" srcOrd="5" destOrd="0" presId="urn:microsoft.com/office/officeart/2005/8/layout/radial6"/>
    <dgm:cxn modelId="{F9F1021E-A96F-4484-95E7-D14EDBC2AD80}" type="presParOf" srcId="{6549BE00-FA24-426A-B78D-C4DF82DFC8C8}" destId="{0F15BA47-067A-45E7-A197-A003D5E4A92C}" srcOrd="6" destOrd="0" presId="urn:microsoft.com/office/officeart/2005/8/layout/radial6"/>
    <dgm:cxn modelId="{B0F0A86E-40DA-4C62-AE98-5D29E3FCA75F}" type="presParOf" srcId="{6549BE00-FA24-426A-B78D-C4DF82DFC8C8}" destId="{E8ED95AA-7FD7-4150-A5D5-E8DB3CD54776}" srcOrd="7" destOrd="0" presId="urn:microsoft.com/office/officeart/2005/8/layout/radial6"/>
    <dgm:cxn modelId="{DA47D0D3-2B27-4696-B74F-1D8279EE7968}" type="presParOf" srcId="{6549BE00-FA24-426A-B78D-C4DF82DFC8C8}" destId="{EB8C1709-0608-465B-AF8A-93E828203503}" srcOrd="8" destOrd="0" presId="urn:microsoft.com/office/officeart/2005/8/layout/radial6"/>
    <dgm:cxn modelId="{1B6D957F-A858-43FF-B1FB-F0FC9824B002}" type="presParOf" srcId="{6549BE00-FA24-426A-B78D-C4DF82DFC8C8}" destId="{ED50549A-FEE8-4B59-9334-E73BCAD49731}" srcOrd="9" destOrd="0" presId="urn:microsoft.com/office/officeart/2005/8/layout/radial6"/>
    <dgm:cxn modelId="{5D3F89D7-5424-4C2E-9BD5-AD6B6414622E}" type="presParOf" srcId="{6549BE00-FA24-426A-B78D-C4DF82DFC8C8}" destId="{69E88C32-C28A-4998-AEF2-049CFDE6BD90}" srcOrd="10" destOrd="0" presId="urn:microsoft.com/office/officeart/2005/8/layout/radial6"/>
    <dgm:cxn modelId="{653B41F4-54B4-4A47-AA32-C216873947DE}" type="presParOf" srcId="{6549BE00-FA24-426A-B78D-C4DF82DFC8C8}" destId="{F9972216-E336-4E77-91C2-48E29F1D6483}" srcOrd="11" destOrd="0" presId="urn:microsoft.com/office/officeart/2005/8/layout/radial6"/>
    <dgm:cxn modelId="{F4EEC815-8CA7-421D-AA9E-94A2E71BB582}" type="presParOf" srcId="{6549BE00-FA24-426A-B78D-C4DF82DFC8C8}" destId="{838EA8F4-91B1-4E5B-8205-392ED8CF4D40}" srcOrd="12" destOrd="0" presId="urn:microsoft.com/office/officeart/2005/8/layout/radial6"/>
    <dgm:cxn modelId="{E3619780-CF7A-44D3-9EC4-D18A6BF837FB}" type="presParOf" srcId="{6549BE00-FA24-426A-B78D-C4DF82DFC8C8}" destId="{9499B7D2-4D29-48EA-945B-5BF8023EF511}" srcOrd="13" destOrd="0" presId="urn:microsoft.com/office/officeart/2005/8/layout/radial6"/>
    <dgm:cxn modelId="{C684E047-A12A-4DEC-839C-678EAC32670F}" type="presParOf" srcId="{6549BE00-FA24-426A-B78D-C4DF82DFC8C8}" destId="{3C6BEA73-E087-433F-9C0D-E2C73D371B24}" srcOrd="14" destOrd="0" presId="urn:microsoft.com/office/officeart/2005/8/layout/radial6"/>
    <dgm:cxn modelId="{4CCF9334-A6E8-415C-996B-2B35F680B22C}" type="presParOf" srcId="{6549BE00-FA24-426A-B78D-C4DF82DFC8C8}" destId="{3E48DF27-F38B-4559-8D52-5A7A12B00428}" srcOrd="15" destOrd="0" presId="urn:microsoft.com/office/officeart/2005/8/layout/radial6"/>
    <dgm:cxn modelId="{BA1F94D8-5AF8-4CB1-B762-1E8FD1896C1A}" type="presParOf" srcId="{6549BE00-FA24-426A-B78D-C4DF82DFC8C8}" destId="{4A3A309B-4766-4887-87A7-C6EC805EEB8F}" srcOrd="16" destOrd="0" presId="urn:microsoft.com/office/officeart/2005/8/layout/radial6"/>
    <dgm:cxn modelId="{9A86C963-9E38-4591-976E-F41347C7BC23}" type="presParOf" srcId="{6549BE00-FA24-426A-B78D-C4DF82DFC8C8}" destId="{A978B8FC-3B03-4293-A21D-482EBF312C6E}" srcOrd="17" destOrd="0" presId="urn:microsoft.com/office/officeart/2005/8/layout/radial6"/>
    <dgm:cxn modelId="{EAD15869-4047-4675-87F6-81846222B1B9}" type="presParOf" srcId="{6549BE00-FA24-426A-B78D-C4DF82DFC8C8}" destId="{E8A5A59B-ABF5-429A-8A5E-5662E8AD5EDA}"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3AC1806-ABAF-431F-B91D-A057B0E65DC5}" type="doc">
      <dgm:prSet loTypeId="urn:microsoft.com/office/officeart/2005/8/layout/radial1" loCatId="cycle" qsTypeId="urn:microsoft.com/office/officeart/2005/8/quickstyle/3d2" qsCatId="3D" csTypeId="urn:microsoft.com/office/officeart/2005/8/colors/colorful1" csCatId="colorful" phldr="1"/>
      <dgm:spPr/>
      <dgm:t>
        <a:bodyPr/>
        <a:lstStyle/>
        <a:p>
          <a:pPr rtl="1"/>
          <a:endParaRPr lang="ar-SA"/>
        </a:p>
      </dgm:t>
    </dgm:pt>
    <dgm:pt modelId="{ED36DE1D-6A32-4615-9F60-AC8228E01FCF}">
      <dgm:prSet phldrT="[نص]" custT="1"/>
      <dgm:spPr>
        <a:xfrm>
          <a:off x="2773151" y="1105896"/>
          <a:ext cx="2645196" cy="2645196"/>
        </a:xfrm>
      </dgm:spPr>
      <dgm:t>
        <a:bodyPr/>
        <a:lstStyle/>
        <a:p>
          <a:pPr rtl="1"/>
          <a:r>
            <a:rPr lang="ar-YE" sz="1800" b="1">
              <a:solidFill>
                <a:sysClr val="windowText" lastClr="000000"/>
              </a:solidFill>
              <a:latin typeface="Calibri"/>
              <a:ea typeface="+mn-ea"/>
              <a:cs typeface="Arial" panose="020B0604020202020204" pitchFamily="34" charset="0"/>
            </a:rPr>
            <a:t>اصحاب المصلحة</a:t>
          </a:r>
          <a:endParaRPr lang="ar-SA" sz="1800" b="1">
            <a:solidFill>
              <a:sysClr val="windowText" lastClr="000000"/>
            </a:solidFill>
            <a:latin typeface="Calibri"/>
            <a:ea typeface="+mn-ea"/>
            <a:cs typeface="Arial" panose="020B0604020202020204" pitchFamily="34" charset="0"/>
          </a:endParaRPr>
        </a:p>
      </dgm:t>
    </dgm:pt>
    <dgm:pt modelId="{A36A8A18-BACF-4970-AD49-668BE09CCD0E}" type="parTrans" cxnId="{E29B13DE-7139-4D9D-82CF-5A836A94D214}">
      <dgm:prSet/>
      <dgm:spPr/>
      <dgm:t>
        <a:bodyPr/>
        <a:lstStyle/>
        <a:p>
          <a:pPr rtl="1"/>
          <a:endParaRPr lang="ar-SA" sz="1800" b="1">
            <a:solidFill>
              <a:sysClr val="windowText" lastClr="000000"/>
            </a:solidFill>
          </a:endParaRPr>
        </a:p>
      </dgm:t>
    </dgm:pt>
    <dgm:pt modelId="{4259C801-3721-43C1-914C-5B5B90AEDDBE}" type="sibTrans" cxnId="{E29B13DE-7139-4D9D-82CF-5A836A94D214}">
      <dgm:prSet/>
      <dgm:spPr/>
      <dgm:t>
        <a:bodyPr/>
        <a:lstStyle/>
        <a:p>
          <a:pPr rtl="1"/>
          <a:endParaRPr lang="ar-SA" sz="1800" b="1">
            <a:solidFill>
              <a:sysClr val="windowText" lastClr="000000"/>
            </a:solidFill>
          </a:endParaRPr>
        </a:p>
      </dgm:t>
    </dgm:pt>
    <dgm:pt modelId="{75761641-4D0B-42BD-A9FE-09C1B4343133}">
      <dgm:prSet phldrT="[نص]" custT="1"/>
      <dgm:spPr>
        <a:xfrm>
          <a:off x="3434450" y="43592"/>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الإدارة العليا</a:t>
          </a:r>
          <a:endParaRPr lang="ar-SA" sz="1800" b="1">
            <a:solidFill>
              <a:sysClr val="windowText" lastClr="000000"/>
            </a:solidFill>
            <a:latin typeface="Calibri"/>
            <a:ea typeface="+mn-ea"/>
            <a:cs typeface="Arial" panose="020B0604020202020204" pitchFamily="34" charset="0"/>
          </a:endParaRPr>
        </a:p>
      </dgm:t>
    </dgm:pt>
    <dgm:pt modelId="{B6DC68AF-64E2-4FA5-8AF9-60B4435CE7DE}" type="parTrans" cxnId="{D1AF6172-A12B-444D-BD49-E1D1AFC72562}">
      <dgm:prSet/>
      <dgm:spPr/>
      <dgm:t>
        <a:bodyPr/>
        <a:lstStyle/>
        <a:p>
          <a:pPr rtl="1"/>
          <a:endParaRPr lang="ar-SA" sz="1800" b="1">
            <a:solidFill>
              <a:sysClr val="windowText" lastClr="000000"/>
            </a:solidFill>
          </a:endParaRPr>
        </a:p>
      </dgm:t>
    </dgm:pt>
    <dgm:pt modelId="{CC758496-59FF-435C-ACAA-969751294F72}" type="sibTrans" cxnId="{D1AF6172-A12B-444D-BD49-E1D1AFC72562}">
      <dgm:prSet/>
      <dgm:spPr/>
      <dgm:t>
        <a:bodyPr/>
        <a:lstStyle/>
        <a:p>
          <a:pPr rtl="1"/>
          <a:endParaRPr lang="ar-SA" sz="1800" b="1">
            <a:solidFill>
              <a:sysClr val="windowText" lastClr="000000"/>
            </a:solidFill>
          </a:endParaRPr>
        </a:p>
      </dgm:t>
    </dgm:pt>
    <dgm:pt modelId="{6F2C8AA8-AAF5-43EA-832E-B8891F9493EF}">
      <dgm:prSet phldrT="[نص]" custT="1"/>
      <dgm:spPr>
        <a:xfrm>
          <a:off x="4782018" y="692546"/>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العاملون</a:t>
          </a:r>
          <a:endParaRPr lang="ar-SA" sz="1800" b="1">
            <a:solidFill>
              <a:sysClr val="windowText" lastClr="000000"/>
            </a:solidFill>
            <a:latin typeface="Calibri"/>
            <a:ea typeface="+mn-ea"/>
            <a:cs typeface="Arial" panose="020B0604020202020204" pitchFamily="34" charset="0"/>
          </a:endParaRPr>
        </a:p>
      </dgm:t>
    </dgm:pt>
    <dgm:pt modelId="{D08E746D-CF84-4873-9EE5-747B4BFBA358}" type="parTrans" cxnId="{C79EF0E5-CCAE-4E9F-AB2B-64550EFE35A9}">
      <dgm:prSet/>
      <dgm:spPr/>
      <dgm:t>
        <a:bodyPr/>
        <a:lstStyle/>
        <a:p>
          <a:pPr rtl="1"/>
          <a:endParaRPr lang="ar-SA" sz="1800" b="1">
            <a:solidFill>
              <a:sysClr val="windowText" lastClr="000000"/>
            </a:solidFill>
          </a:endParaRPr>
        </a:p>
      </dgm:t>
    </dgm:pt>
    <dgm:pt modelId="{AD8376CB-1C83-4E1C-8691-A7E77700F75F}" type="sibTrans" cxnId="{C79EF0E5-CCAE-4E9F-AB2B-64550EFE35A9}">
      <dgm:prSet/>
      <dgm:spPr/>
      <dgm:t>
        <a:bodyPr/>
        <a:lstStyle/>
        <a:p>
          <a:pPr rtl="1"/>
          <a:endParaRPr lang="ar-SA" sz="1800" b="1">
            <a:solidFill>
              <a:sysClr val="windowText" lastClr="000000"/>
            </a:solidFill>
          </a:endParaRPr>
        </a:p>
      </dgm:t>
    </dgm:pt>
    <dgm:pt modelId="{24D53097-338E-4651-9EEB-C9EF6FD094CE}">
      <dgm:prSet phldrT="[نص]" custT="1"/>
      <dgm:spPr>
        <a:xfrm>
          <a:off x="5114839" y="2150733"/>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المستفيد</a:t>
          </a:r>
          <a:r>
            <a:rPr lang="ar-SA" sz="1800" b="1">
              <a:solidFill>
                <a:sysClr val="windowText" lastClr="000000"/>
              </a:solidFill>
              <a:latin typeface="Calibri"/>
              <a:ea typeface="+mn-ea"/>
              <a:cs typeface="Arial" panose="020B0604020202020204" pitchFamily="34" charset="0"/>
            </a:rPr>
            <a:t>ون </a:t>
          </a:r>
        </a:p>
      </dgm:t>
    </dgm:pt>
    <dgm:pt modelId="{B6FD65C5-EE42-4CCF-BCA1-FE12195FDEA1}" type="parTrans" cxnId="{27BA0CA3-EDFA-4806-9CBE-DC5CC7838B6A}">
      <dgm:prSet/>
      <dgm:spPr/>
      <dgm:t>
        <a:bodyPr/>
        <a:lstStyle/>
        <a:p>
          <a:pPr rtl="1"/>
          <a:endParaRPr lang="ar-SA" sz="1800" b="1">
            <a:solidFill>
              <a:sysClr val="windowText" lastClr="000000"/>
            </a:solidFill>
          </a:endParaRPr>
        </a:p>
      </dgm:t>
    </dgm:pt>
    <dgm:pt modelId="{97B827F0-FF2A-4FEF-A135-659EB15083EF}" type="sibTrans" cxnId="{27BA0CA3-EDFA-4806-9CBE-DC5CC7838B6A}">
      <dgm:prSet/>
      <dgm:spPr/>
      <dgm:t>
        <a:bodyPr/>
        <a:lstStyle/>
        <a:p>
          <a:pPr rtl="1"/>
          <a:endParaRPr lang="ar-SA" sz="1800" b="1">
            <a:solidFill>
              <a:sysClr val="windowText" lastClr="000000"/>
            </a:solidFill>
          </a:endParaRPr>
        </a:p>
      </dgm:t>
    </dgm:pt>
    <dgm:pt modelId="{FD701F3E-8869-47B0-AC7E-A650FBD28743}">
      <dgm:prSet phldrT="[نص]" custT="1"/>
      <dgm:spPr>
        <a:xfrm>
          <a:off x="1754061" y="2150733"/>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الشركاء</a:t>
          </a:r>
          <a:endParaRPr lang="ar-SA" sz="1800" b="1">
            <a:solidFill>
              <a:sysClr val="windowText" lastClr="000000"/>
            </a:solidFill>
            <a:latin typeface="Calibri"/>
            <a:ea typeface="+mn-ea"/>
            <a:cs typeface="Arial" panose="020B0604020202020204" pitchFamily="34" charset="0"/>
          </a:endParaRPr>
        </a:p>
      </dgm:t>
    </dgm:pt>
    <dgm:pt modelId="{454CC556-662C-4C61-9C21-E6FA0DA3DC96}" type="parTrans" cxnId="{F583A42E-1F71-4BC1-9E5C-2B6DD0CA53CB}">
      <dgm:prSet/>
      <dgm:spPr/>
      <dgm:t>
        <a:bodyPr/>
        <a:lstStyle/>
        <a:p>
          <a:pPr rtl="1"/>
          <a:endParaRPr lang="ar-SA" sz="1800" b="1">
            <a:solidFill>
              <a:sysClr val="windowText" lastClr="000000"/>
            </a:solidFill>
          </a:endParaRPr>
        </a:p>
      </dgm:t>
    </dgm:pt>
    <dgm:pt modelId="{6925612F-0B31-49C8-938C-C4FC033175E0}" type="sibTrans" cxnId="{F583A42E-1F71-4BC1-9E5C-2B6DD0CA53CB}">
      <dgm:prSet/>
      <dgm:spPr/>
      <dgm:t>
        <a:bodyPr/>
        <a:lstStyle/>
        <a:p>
          <a:pPr rtl="1"/>
          <a:endParaRPr lang="ar-SA" sz="1800" b="1">
            <a:solidFill>
              <a:sysClr val="windowText" lastClr="000000"/>
            </a:solidFill>
          </a:endParaRPr>
        </a:p>
      </dgm:t>
    </dgm:pt>
    <dgm:pt modelId="{76FB966B-3480-4BCC-A961-5403C5274574}">
      <dgm:prSet custT="1"/>
      <dgm:spPr>
        <a:xfrm>
          <a:off x="4182294" y="3320109"/>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المجتمع</a:t>
          </a:r>
          <a:endParaRPr lang="ar-SA" sz="1800" b="1">
            <a:solidFill>
              <a:sysClr val="windowText" lastClr="000000"/>
            </a:solidFill>
            <a:latin typeface="Calibri"/>
            <a:ea typeface="+mn-ea"/>
            <a:cs typeface="Arial" panose="020B0604020202020204" pitchFamily="34" charset="0"/>
          </a:endParaRPr>
        </a:p>
      </dgm:t>
    </dgm:pt>
    <dgm:pt modelId="{0588F10A-DA94-4DC1-BA4C-91B2BD094D17}" type="parTrans" cxnId="{13F4E93C-D2E3-4CE2-82DC-66EDC964DBB7}">
      <dgm:prSet/>
      <dgm:spPr/>
      <dgm:t>
        <a:bodyPr/>
        <a:lstStyle/>
        <a:p>
          <a:pPr rtl="1"/>
          <a:endParaRPr lang="ar-SA" sz="1800" b="1">
            <a:solidFill>
              <a:sysClr val="windowText" lastClr="000000"/>
            </a:solidFill>
          </a:endParaRPr>
        </a:p>
      </dgm:t>
    </dgm:pt>
    <dgm:pt modelId="{FBDAD112-E5F3-4CA4-A544-259135DB6884}" type="sibTrans" cxnId="{13F4E93C-D2E3-4CE2-82DC-66EDC964DBB7}">
      <dgm:prSet/>
      <dgm:spPr/>
      <dgm:t>
        <a:bodyPr/>
        <a:lstStyle/>
        <a:p>
          <a:pPr rtl="1"/>
          <a:endParaRPr lang="ar-SA" sz="1800" b="1">
            <a:solidFill>
              <a:sysClr val="windowText" lastClr="000000"/>
            </a:solidFill>
          </a:endParaRPr>
        </a:p>
      </dgm:t>
    </dgm:pt>
    <dgm:pt modelId="{C44AB375-40E9-459D-9298-6580F761A989}">
      <dgm:prSet custT="1"/>
      <dgm:spPr>
        <a:xfrm>
          <a:off x="2686607" y="3320109"/>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الداعمون</a:t>
          </a:r>
          <a:endParaRPr lang="ar-SA" sz="1800" b="1">
            <a:solidFill>
              <a:sysClr val="windowText" lastClr="000000"/>
            </a:solidFill>
            <a:latin typeface="Calibri"/>
            <a:ea typeface="+mn-ea"/>
            <a:cs typeface="Arial" panose="020B0604020202020204" pitchFamily="34" charset="0"/>
          </a:endParaRPr>
        </a:p>
      </dgm:t>
    </dgm:pt>
    <dgm:pt modelId="{0236ADB8-377D-43A1-9997-711A9D6F3945}" type="parTrans" cxnId="{1B737A20-4DF5-462C-A3EB-E231A735FEA8}">
      <dgm:prSet/>
      <dgm:spPr/>
      <dgm:t>
        <a:bodyPr/>
        <a:lstStyle/>
        <a:p>
          <a:pPr rtl="1"/>
          <a:endParaRPr lang="ar-SA" sz="1800" b="1">
            <a:solidFill>
              <a:sysClr val="windowText" lastClr="000000"/>
            </a:solidFill>
          </a:endParaRPr>
        </a:p>
      </dgm:t>
    </dgm:pt>
    <dgm:pt modelId="{59D1184B-6F37-4C68-82F8-8CE5645A9C7C}" type="sibTrans" cxnId="{1B737A20-4DF5-462C-A3EB-E231A735FEA8}">
      <dgm:prSet/>
      <dgm:spPr/>
      <dgm:t>
        <a:bodyPr/>
        <a:lstStyle/>
        <a:p>
          <a:pPr rtl="1"/>
          <a:endParaRPr lang="ar-SA" sz="1800" b="1">
            <a:solidFill>
              <a:sysClr val="windowText" lastClr="000000"/>
            </a:solidFill>
          </a:endParaRPr>
        </a:p>
      </dgm:t>
    </dgm:pt>
    <dgm:pt modelId="{2582DFCB-579B-4E83-863D-B7EAF6661D4B}">
      <dgm:prSet custT="1"/>
      <dgm:spPr>
        <a:xfrm>
          <a:off x="2086883" y="692546"/>
          <a:ext cx="1322598" cy="1322598"/>
        </a:xfrm>
      </dgm:spPr>
      <dgm:t>
        <a:bodyPr/>
        <a:lstStyle/>
        <a:p>
          <a:pPr rtl="1"/>
          <a:r>
            <a:rPr lang="ar-YE" sz="1800" b="1">
              <a:solidFill>
                <a:sysClr val="windowText" lastClr="000000"/>
              </a:solidFill>
              <a:latin typeface="Calibri"/>
              <a:ea typeface="+mn-ea"/>
              <a:cs typeface="Arial" panose="020B0604020202020204" pitchFamily="34" charset="0"/>
            </a:rPr>
            <a:t>الجهات ال</a:t>
          </a:r>
          <a:r>
            <a:rPr lang="ar-SA" sz="1800" b="1">
              <a:solidFill>
                <a:sysClr val="windowText" lastClr="000000"/>
              </a:solidFill>
              <a:latin typeface="Calibri"/>
              <a:ea typeface="+mn-ea"/>
              <a:cs typeface="Arial" panose="020B0604020202020204" pitchFamily="34" charset="0"/>
            </a:rPr>
            <a:t>حكومية</a:t>
          </a:r>
        </a:p>
      </dgm:t>
    </dgm:pt>
    <dgm:pt modelId="{4F657249-ACD0-45CA-B609-D58A349EA7A9}" type="parTrans" cxnId="{49911101-8523-41CB-8F09-D06F4CFBE067}">
      <dgm:prSet/>
      <dgm:spPr/>
      <dgm:t>
        <a:bodyPr/>
        <a:lstStyle/>
        <a:p>
          <a:pPr rtl="1"/>
          <a:endParaRPr lang="ar-SA" sz="1800" b="1">
            <a:solidFill>
              <a:sysClr val="windowText" lastClr="000000"/>
            </a:solidFill>
          </a:endParaRPr>
        </a:p>
      </dgm:t>
    </dgm:pt>
    <dgm:pt modelId="{8B32A8A0-0755-4E30-AE49-F9C9290B46D7}" type="sibTrans" cxnId="{49911101-8523-41CB-8F09-D06F4CFBE067}">
      <dgm:prSet/>
      <dgm:spPr/>
      <dgm:t>
        <a:bodyPr/>
        <a:lstStyle/>
        <a:p>
          <a:pPr rtl="1"/>
          <a:endParaRPr lang="ar-SA" sz="1800" b="1">
            <a:solidFill>
              <a:sysClr val="windowText" lastClr="000000"/>
            </a:solidFill>
          </a:endParaRPr>
        </a:p>
      </dgm:t>
    </dgm:pt>
    <dgm:pt modelId="{01250072-716A-4B21-99CB-474F2DFFD325}">
      <dgm:prSet phldrT="[نص]"/>
      <dgm:spPr>
        <a:xfrm>
          <a:off x="5114839" y="2150733"/>
          <a:ext cx="1322598" cy="1322598"/>
        </a:xfrm>
      </dgm:spPr>
      <dgm:t>
        <a:bodyPr/>
        <a:lstStyle/>
        <a:p>
          <a:pPr rtl="1"/>
          <a:r>
            <a:rPr lang="ar-SA" b="1">
              <a:solidFill>
                <a:sysClr val="windowText" lastClr="000000"/>
              </a:solidFill>
              <a:latin typeface="Calibri"/>
              <a:ea typeface="+mn-ea"/>
              <a:cs typeface="Arial" panose="020B0604020202020204" pitchFamily="34" charset="0"/>
            </a:rPr>
            <a:t>الرياضيون</a:t>
          </a:r>
        </a:p>
      </dgm:t>
    </dgm:pt>
    <dgm:pt modelId="{3AF8DF17-1A9E-49E3-AFE9-7265D290E51C}" type="parTrans" cxnId="{B259B3A0-B8F1-4287-BF5F-4CC656B124DF}">
      <dgm:prSet/>
      <dgm:spPr/>
      <dgm:t>
        <a:bodyPr/>
        <a:lstStyle/>
        <a:p>
          <a:pPr rtl="1"/>
          <a:endParaRPr lang="ar-SA"/>
        </a:p>
      </dgm:t>
    </dgm:pt>
    <dgm:pt modelId="{765FEF4C-1300-4DBB-8829-00C5233AD7E8}" type="sibTrans" cxnId="{B259B3A0-B8F1-4287-BF5F-4CC656B124DF}">
      <dgm:prSet/>
      <dgm:spPr/>
      <dgm:t>
        <a:bodyPr/>
        <a:lstStyle/>
        <a:p>
          <a:pPr rtl="1"/>
          <a:endParaRPr lang="ar-SA"/>
        </a:p>
      </dgm:t>
    </dgm:pt>
    <dgm:pt modelId="{83FD4D72-9893-49E5-BAE3-7A152E3A3F99}" type="pres">
      <dgm:prSet presAssocID="{53AC1806-ABAF-431F-B91D-A057B0E65DC5}" presName="cycle" presStyleCnt="0">
        <dgm:presLayoutVars>
          <dgm:chMax val="1"/>
          <dgm:dir/>
          <dgm:animLvl val="ctr"/>
          <dgm:resizeHandles val="exact"/>
        </dgm:presLayoutVars>
      </dgm:prSet>
      <dgm:spPr/>
      <dgm:t>
        <a:bodyPr/>
        <a:lstStyle/>
        <a:p>
          <a:pPr rtl="1"/>
          <a:endParaRPr lang="ar-SA"/>
        </a:p>
      </dgm:t>
    </dgm:pt>
    <dgm:pt modelId="{B7912303-3973-4D3C-853C-F353ADA223AE}" type="pres">
      <dgm:prSet presAssocID="{ED36DE1D-6A32-4615-9F60-AC8228E01FCF}" presName="centerShape" presStyleLbl="node0" presStyleIdx="0" presStyleCnt="1"/>
      <dgm:spPr>
        <a:prstGeom prst="ellipse">
          <a:avLst/>
        </a:prstGeom>
      </dgm:spPr>
      <dgm:t>
        <a:bodyPr/>
        <a:lstStyle/>
        <a:p>
          <a:pPr rtl="1"/>
          <a:endParaRPr lang="ar-SA"/>
        </a:p>
      </dgm:t>
    </dgm:pt>
    <dgm:pt modelId="{53D32D83-7BB0-4166-B8F6-6D3790FE67A9}" type="pres">
      <dgm:prSet presAssocID="{B6DC68AF-64E2-4FA5-8AF9-60B4435CE7DE}" presName="Name9" presStyleLbl="parChTrans1D2" presStyleIdx="0" presStyleCnt="8"/>
      <dgm:spPr/>
      <dgm:t>
        <a:bodyPr/>
        <a:lstStyle/>
        <a:p>
          <a:pPr rtl="1"/>
          <a:endParaRPr lang="ar-SA"/>
        </a:p>
      </dgm:t>
    </dgm:pt>
    <dgm:pt modelId="{2571ED27-62BA-4FB5-936D-E27C521D1EDD}" type="pres">
      <dgm:prSet presAssocID="{B6DC68AF-64E2-4FA5-8AF9-60B4435CE7DE}" presName="connTx" presStyleLbl="parChTrans1D2" presStyleIdx="0" presStyleCnt="8"/>
      <dgm:spPr/>
      <dgm:t>
        <a:bodyPr/>
        <a:lstStyle/>
        <a:p>
          <a:pPr rtl="1"/>
          <a:endParaRPr lang="ar-SA"/>
        </a:p>
      </dgm:t>
    </dgm:pt>
    <dgm:pt modelId="{A735F2B7-FF0C-4D0E-AC22-A3558A5C86A2}" type="pres">
      <dgm:prSet presAssocID="{75761641-4D0B-42BD-A9FE-09C1B4343133}" presName="node" presStyleLbl="node1" presStyleIdx="0" presStyleCnt="8">
        <dgm:presLayoutVars>
          <dgm:bulletEnabled val="1"/>
        </dgm:presLayoutVars>
      </dgm:prSet>
      <dgm:spPr>
        <a:prstGeom prst="ellipse">
          <a:avLst/>
        </a:prstGeom>
      </dgm:spPr>
      <dgm:t>
        <a:bodyPr/>
        <a:lstStyle/>
        <a:p>
          <a:pPr rtl="1"/>
          <a:endParaRPr lang="ar-SA"/>
        </a:p>
      </dgm:t>
    </dgm:pt>
    <dgm:pt modelId="{C2C634D2-3A88-4588-A4C0-05A1A4AE720B}" type="pres">
      <dgm:prSet presAssocID="{D08E746D-CF84-4873-9EE5-747B4BFBA358}" presName="Name9" presStyleLbl="parChTrans1D2" presStyleIdx="1" presStyleCnt="8"/>
      <dgm:spPr/>
      <dgm:t>
        <a:bodyPr/>
        <a:lstStyle/>
        <a:p>
          <a:pPr rtl="1"/>
          <a:endParaRPr lang="ar-SA"/>
        </a:p>
      </dgm:t>
    </dgm:pt>
    <dgm:pt modelId="{604AD778-13AE-43BD-9D33-24649B118701}" type="pres">
      <dgm:prSet presAssocID="{D08E746D-CF84-4873-9EE5-747B4BFBA358}" presName="connTx" presStyleLbl="parChTrans1D2" presStyleIdx="1" presStyleCnt="8"/>
      <dgm:spPr/>
      <dgm:t>
        <a:bodyPr/>
        <a:lstStyle/>
        <a:p>
          <a:pPr rtl="1"/>
          <a:endParaRPr lang="ar-SA"/>
        </a:p>
      </dgm:t>
    </dgm:pt>
    <dgm:pt modelId="{D04439A3-C258-4587-A03F-25D5A43D579E}" type="pres">
      <dgm:prSet presAssocID="{6F2C8AA8-AAF5-43EA-832E-B8891F9493EF}" presName="node" presStyleLbl="node1" presStyleIdx="1" presStyleCnt="8">
        <dgm:presLayoutVars>
          <dgm:bulletEnabled val="1"/>
        </dgm:presLayoutVars>
      </dgm:prSet>
      <dgm:spPr>
        <a:prstGeom prst="ellipse">
          <a:avLst/>
        </a:prstGeom>
      </dgm:spPr>
      <dgm:t>
        <a:bodyPr/>
        <a:lstStyle/>
        <a:p>
          <a:pPr rtl="1"/>
          <a:endParaRPr lang="ar-SA"/>
        </a:p>
      </dgm:t>
    </dgm:pt>
    <dgm:pt modelId="{83A7C29C-8452-45BE-BEE3-B4D60A8CB5D7}" type="pres">
      <dgm:prSet presAssocID="{B6FD65C5-EE42-4CCF-BCA1-FE12195FDEA1}" presName="Name9" presStyleLbl="parChTrans1D2" presStyleIdx="2" presStyleCnt="8"/>
      <dgm:spPr/>
      <dgm:t>
        <a:bodyPr/>
        <a:lstStyle/>
        <a:p>
          <a:pPr rtl="1"/>
          <a:endParaRPr lang="ar-SA"/>
        </a:p>
      </dgm:t>
    </dgm:pt>
    <dgm:pt modelId="{DDF8B7AF-FA64-48B8-9AD8-D50A825FD159}" type="pres">
      <dgm:prSet presAssocID="{B6FD65C5-EE42-4CCF-BCA1-FE12195FDEA1}" presName="connTx" presStyleLbl="parChTrans1D2" presStyleIdx="2" presStyleCnt="8"/>
      <dgm:spPr/>
      <dgm:t>
        <a:bodyPr/>
        <a:lstStyle/>
        <a:p>
          <a:pPr rtl="1"/>
          <a:endParaRPr lang="ar-SA"/>
        </a:p>
      </dgm:t>
    </dgm:pt>
    <dgm:pt modelId="{C514DE7C-296E-44D1-B8F2-321AA71AEC3C}" type="pres">
      <dgm:prSet presAssocID="{24D53097-338E-4651-9EEB-C9EF6FD094CE}" presName="node" presStyleLbl="node1" presStyleIdx="2" presStyleCnt="8" custScaleX="121868">
        <dgm:presLayoutVars>
          <dgm:bulletEnabled val="1"/>
        </dgm:presLayoutVars>
      </dgm:prSet>
      <dgm:spPr>
        <a:prstGeom prst="ellipse">
          <a:avLst/>
        </a:prstGeom>
      </dgm:spPr>
      <dgm:t>
        <a:bodyPr/>
        <a:lstStyle/>
        <a:p>
          <a:pPr rtl="1"/>
          <a:endParaRPr lang="ar-SA"/>
        </a:p>
      </dgm:t>
    </dgm:pt>
    <dgm:pt modelId="{F3F9D7A4-A98D-4672-8FCF-8CFD58CD4521}" type="pres">
      <dgm:prSet presAssocID="{3AF8DF17-1A9E-49E3-AFE9-7265D290E51C}" presName="Name9" presStyleLbl="parChTrans1D2" presStyleIdx="3" presStyleCnt="8"/>
      <dgm:spPr/>
      <dgm:t>
        <a:bodyPr/>
        <a:lstStyle/>
        <a:p>
          <a:pPr rtl="1"/>
          <a:endParaRPr lang="ar-SA"/>
        </a:p>
      </dgm:t>
    </dgm:pt>
    <dgm:pt modelId="{DD043326-1B65-4D70-97D1-206242C90282}" type="pres">
      <dgm:prSet presAssocID="{3AF8DF17-1A9E-49E3-AFE9-7265D290E51C}" presName="connTx" presStyleLbl="parChTrans1D2" presStyleIdx="3" presStyleCnt="8"/>
      <dgm:spPr/>
      <dgm:t>
        <a:bodyPr/>
        <a:lstStyle/>
        <a:p>
          <a:pPr rtl="1"/>
          <a:endParaRPr lang="ar-SA"/>
        </a:p>
      </dgm:t>
    </dgm:pt>
    <dgm:pt modelId="{49F54281-D7BC-4F70-9AB4-EEA5D330AC73}" type="pres">
      <dgm:prSet presAssocID="{01250072-716A-4B21-99CB-474F2DFFD325}" presName="node" presStyleLbl="node1" presStyleIdx="3" presStyleCnt="8" custScaleX="121868">
        <dgm:presLayoutVars>
          <dgm:bulletEnabled val="1"/>
        </dgm:presLayoutVars>
      </dgm:prSet>
      <dgm:spPr>
        <a:prstGeom prst="ellipse">
          <a:avLst/>
        </a:prstGeom>
      </dgm:spPr>
      <dgm:t>
        <a:bodyPr/>
        <a:lstStyle/>
        <a:p>
          <a:pPr rtl="1"/>
          <a:endParaRPr lang="ar-SA"/>
        </a:p>
      </dgm:t>
    </dgm:pt>
    <dgm:pt modelId="{5302F87E-8B73-4C49-B497-0C2D04B67A36}" type="pres">
      <dgm:prSet presAssocID="{0588F10A-DA94-4DC1-BA4C-91B2BD094D17}" presName="Name9" presStyleLbl="parChTrans1D2" presStyleIdx="4" presStyleCnt="8"/>
      <dgm:spPr/>
      <dgm:t>
        <a:bodyPr/>
        <a:lstStyle/>
        <a:p>
          <a:pPr rtl="1"/>
          <a:endParaRPr lang="ar-SA"/>
        </a:p>
      </dgm:t>
    </dgm:pt>
    <dgm:pt modelId="{72EEAED6-932D-4540-89B8-0E850B8433FE}" type="pres">
      <dgm:prSet presAssocID="{0588F10A-DA94-4DC1-BA4C-91B2BD094D17}" presName="connTx" presStyleLbl="parChTrans1D2" presStyleIdx="4" presStyleCnt="8"/>
      <dgm:spPr/>
      <dgm:t>
        <a:bodyPr/>
        <a:lstStyle/>
        <a:p>
          <a:pPr rtl="1"/>
          <a:endParaRPr lang="ar-SA"/>
        </a:p>
      </dgm:t>
    </dgm:pt>
    <dgm:pt modelId="{7E8780E4-F073-4704-8F63-CBD2F269B420}" type="pres">
      <dgm:prSet presAssocID="{76FB966B-3480-4BCC-A961-5403C5274574}" presName="node" presStyleLbl="node1" presStyleIdx="4" presStyleCnt="8">
        <dgm:presLayoutVars>
          <dgm:bulletEnabled val="1"/>
        </dgm:presLayoutVars>
      </dgm:prSet>
      <dgm:spPr>
        <a:prstGeom prst="ellipse">
          <a:avLst/>
        </a:prstGeom>
      </dgm:spPr>
      <dgm:t>
        <a:bodyPr/>
        <a:lstStyle/>
        <a:p>
          <a:pPr rtl="1"/>
          <a:endParaRPr lang="ar-SA"/>
        </a:p>
      </dgm:t>
    </dgm:pt>
    <dgm:pt modelId="{0DAEFF49-B305-4633-9915-39E7F81A56C9}" type="pres">
      <dgm:prSet presAssocID="{0236ADB8-377D-43A1-9997-711A9D6F3945}" presName="Name9" presStyleLbl="parChTrans1D2" presStyleIdx="5" presStyleCnt="8"/>
      <dgm:spPr/>
      <dgm:t>
        <a:bodyPr/>
        <a:lstStyle/>
        <a:p>
          <a:pPr rtl="1"/>
          <a:endParaRPr lang="ar-SA"/>
        </a:p>
      </dgm:t>
    </dgm:pt>
    <dgm:pt modelId="{343432D9-005C-4455-A15A-42487E45793D}" type="pres">
      <dgm:prSet presAssocID="{0236ADB8-377D-43A1-9997-711A9D6F3945}" presName="connTx" presStyleLbl="parChTrans1D2" presStyleIdx="5" presStyleCnt="8"/>
      <dgm:spPr/>
      <dgm:t>
        <a:bodyPr/>
        <a:lstStyle/>
        <a:p>
          <a:pPr rtl="1"/>
          <a:endParaRPr lang="ar-SA"/>
        </a:p>
      </dgm:t>
    </dgm:pt>
    <dgm:pt modelId="{2D67B78E-33E4-4780-AD6B-F57E82B8E7E8}" type="pres">
      <dgm:prSet presAssocID="{C44AB375-40E9-459D-9298-6580F761A989}" presName="node" presStyleLbl="node1" presStyleIdx="5" presStyleCnt="8">
        <dgm:presLayoutVars>
          <dgm:bulletEnabled val="1"/>
        </dgm:presLayoutVars>
      </dgm:prSet>
      <dgm:spPr>
        <a:prstGeom prst="ellipse">
          <a:avLst/>
        </a:prstGeom>
      </dgm:spPr>
      <dgm:t>
        <a:bodyPr/>
        <a:lstStyle/>
        <a:p>
          <a:pPr rtl="1"/>
          <a:endParaRPr lang="ar-SA"/>
        </a:p>
      </dgm:t>
    </dgm:pt>
    <dgm:pt modelId="{C60345DB-690E-4503-B70E-A79EA134AA6C}" type="pres">
      <dgm:prSet presAssocID="{454CC556-662C-4C61-9C21-E6FA0DA3DC96}" presName="Name9" presStyleLbl="parChTrans1D2" presStyleIdx="6" presStyleCnt="8"/>
      <dgm:spPr/>
      <dgm:t>
        <a:bodyPr/>
        <a:lstStyle/>
        <a:p>
          <a:pPr rtl="1"/>
          <a:endParaRPr lang="ar-SA"/>
        </a:p>
      </dgm:t>
    </dgm:pt>
    <dgm:pt modelId="{AEC9AE2D-60D5-4AB5-8C00-35CE908DE471}" type="pres">
      <dgm:prSet presAssocID="{454CC556-662C-4C61-9C21-E6FA0DA3DC96}" presName="connTx" presStyleLbl="parChTrans1D2" presStyleIdx="6" presStyleCnt="8"/>
      <dgm:spPr/>
      <dgm:t>
        <a:bodyPr/>
        <a:lstStyle/>
        <a:p>
          <a:pPr rtl="1"/>
          <a:endParaRPr lang="ar-SA"/>
        </a:p>
      </dgm:t>
    </dgm:pt>
    <dgm:pt modelId="{0DAFAB4D-578F-469A-AD13-94BC104E6369}" type="pres">
      <dgm:prSet presAssocID="{FD701F3E-8869-47B0-AC7E-A650FBD28743}" presName="node" presStyleLbl="node1" presStyleIdx="6" presStyleCnt="8">
        <dgm:presLayoutVars>
          <dgm:bulletEnabled val="1"/>
        </dgm:presLayoutVars>
      </dgm:prSet>
      <dgm:spPr>
        <a:prstGeom prst="ellipse">
          <a:avLst/>
        </a:prstGeom>
      </dgm:spPr>
      <dgm:t>
        <a:bodyPr/>
        <a:lstStyle/>
        <a:p>
          <a:pPr rtl="1"/>
          <a:endParaRPr lang="ar-SA"/>
        </a:p>
      </dgm:t>
    </dgm:pt>
    <dgm:pt modelId="{261D30B3-45DD-4DBE-A55A-1F97C7AE5D27}" type="pres">
      <dgm:prSet presAssocID="{4F657249-ACD0-45CA-B609-D58A349EA7A9}" presName="Name9" presStyleLbl="parChTrans1D2" presStyleIdx="7" presStyleCnt="8"/>
      <dgm:spPr/>
      <dgm:t>
        <a:bodyPr/>
        <a:lstStyle/>
        <a:p>
          <a:pPr rtl="1"/>
          <a:endParaRPr lang="ar-SA"/>
        </a:p>
      </dgm:t>
    </dgm:pt>
    <dgm:pt modelId="{62DABF39-C7B9-45AB-8436-A41026041227}" type="pres">
      <dgm:prSet presAssocID="{4F657249-ACD0-45CA-B609-D58A349EA7A9}" presName="connTx" presStyleLbl="parChTrans1D2" presStyleIdx="7" presStyleCnt="8"/>
      <dgm:spPr/>
      <dgm:t>
        <a:bodyPr/>
        <a:lstStyle/>
        <a:p>
          <a:pPr rtl="1"/>
          <a:endParaRPr lang="ar-SA"/>
        </a:p>
      </dgm:t>
    </dgm:pt>
    <dgm:pt modelId="{BB928A10-0831-4A24-8177-7CE5ACFF6D5B}" type="pres">
      <dgm:prSet presAssocID="{2582DFCB-579B-4E83-863D-B7EAF6661D4B}" presName="node" presStyleLbl="node1" presStyleIdx="7" presStyleCnt="8">
        <dgm:presLayoutVars>
          <dgm:bulletEnabled val="1"/>
        </dgm:presLayoutVars>
      </dgm:prSet>
      <dgm:spPr>
        <a:prstGeom prst="ellipse">
          <a:avLst/>
        </a:prstGeom>
      </dgm:spPr>
      <dgm:t>
        <a:bodyPr/>
        <a:lstStyle/>
        <a:p>
          <a:pPr rtl="1"/>
          <a:endParaRPr lang="ar-SA"/>
        </a:p>
      </dgm:t>
    </dgm:pt>
  </dgm:ptLst>
  <dgm:cxnLst>
    <dgm:cxn modelId="{AA734905-8AD5-4D23-BB54-5CCC1C616C57}" type="presOf" srcId="{53AC1806-ABAF-431F-B91D-A057B0E65DC5}" destId="{83FD4D72-9893-49E5-BAE3-7A152E3A3F99}" srcOrd="0" destOrd="0" presId="urn:microsoft.com/office/officeart/2005/8/layout/radial1"/>
    <dgm:cxn modelId="{2F362B5F-5F9C-4948-B6F9-EAD5345B0390}" type="presOf" srcId="{6F2C8AA8-AAF5-43EA-832E-B8891F9493EF}" destId="{D04439A3-C258-4587-A03F-25D5A43D579E}" srcOrd="0" destOrd="0" presId="urn:microsoft.com/office/officeart/2005/8/layout/radial1"/>
    <dgm:cxn modelId="{49911101-8523-41CB-8F09-D06F4CFBE067}" srcId="{ED36DE1D-6A32-4615-9F60-AC8228E01FCF}" destId="{2582DFCB-579B-4E83-863D-B7EAF6661D4B}" srcOrd="7" destOrd="0" parTransId="{4F657249-ACD0-45CA-B609-D58A349EA7A9}" sibTransId="{8B32A8A0-0755-4E30-AE49-F9C9290B46D7}"/>
    <dgm:cxn modelId="{7752B9EF-9547-4456-B591-B243056422CA}" type="presOf" srcId="{01250072-716A-4B21-99CB-474F2DFFD325}" destId="{49F54281-D7BC-4F70-9AB4-EEA5D330AC73}" srcOrd="0" destOrd="0" presId="urn:microsoft.com/office/officeart/2005/8/layout/radial1"/>
    <dgm:cxn modelId="{B1D8E9E8-13A9-49C8-95F1-0E1F5DCFE144}" type="presOf" srcId="{B6DC68AF-64E2-4FA5-8AF9-60B4435CE7DE}" destId="{53D32D83-7BB0-4166-B8F6-6D3790FE67A9}" srcOrd="0" destOrd="0" presId="urn:microsoft.com/office/officeart/2005/8/layout/radial1"/>
    <dgm:cxn modelId="{13395534-DF98-4DBB-80F8-B008D012BA99}" type="presOf" srcId="{B6DC68AF-64E2-4FA5-8AF9-60B4435CE7DE}" destId="{2571ED27-62BA-4FB5-936D-E27C521D1EDD}" srcOrd="1" destOrd="0" presId="urn:microsoft.com/office/officeart/2005/8/layout/radial1"/>
    <dgm:cxn modelId="{B53499FA-AAA7-440F-B9D5-1660946BD64C}" type="presOf" srcId="{D08E746D-CF84-4873-9EE5-747B4BFBA358}" destId="{C2C634D2-3A88-4588-A4C0-05A1A4AE720B}" srcOrd="0" destOrd="0" presId="urn:microsoft.com/office/officeart/2005/8/layout/radial1"/>
    <dgm:cxn modelId="{1B737A20-4DF5-462C-A3EB-E231A735FEA8}" srcId="{ED36DE1D-6A32-4615-9F60-AC8228E01FCF}" destId="{C44AB375-40E9-459D-9298-6580F761A989}" srcOrd="5" destOrd="0" parTransId="{0236ADB8-377D-43A1-9997-711A9D6F3945}" sibTransId="{59D1184B-6F37-4C68-82F8-8CE5645A9C7C}"/>
    <dgm:cxn modelId="{90721B68-75AD-4414-B627-5EF4985E3CCE}" type="presOf" srcId="{4F657249-ACD0-45CA-B609-D58A349EA7A9}" destId="{261D30B3-45DD-4DBE-A55A-1F97C7AE5D27}" srcOrd="0" destOrd="0" presId="urn:microsoft.com/office/officeart/2005/8/layout/radial1"/>
    <dgm:cxn modelId="{27BA0CA3-EDFA-4806-9CBE-DC5CC7838B6A}" srcId="{ED36DE1D-6A32-4615-9F60-AC8228E01FCF}" destId="{24D53097-338E-4651-9EEB-C9EF6FD094CE}" srcOrd="2" destOrd="0" parTransId="{B6FD65C5-EE42-4CCF-BCA1-FE12195FDEA1}" sibTransId="{97B827F0-FF2A-4FEF-A135-659EB15083EF}"/>
    <dgm:cxn modelId="{E6567897-3AF3-4E9A-BECD-981CD894AEE2}" type="presOf" srcId="{0236ADB8-377D-43A1-9997-711A9D6F3945}" destId="{343432D9-005C-4455-A15A-42487E45793D}" srcOrd="1" destOrd="0" presId="urn:microsoft.com/office/officeart/2005/8/layout/radial1"/>
    <dgm:cxn modelId="{E0DE2C62-6349-4A32-8D7F-566B2CF92E74}" type="presOf" srcId="{75761641-4D0B-42BD-A9FE-09C1B4343133}" destId="{A735F2B7-FF0C-4D0E-AC22-A3558A5C86A2}" srcOrd="0" destOrd="0" presId="urn:microsoft.com/office/officeart/2005/8/layout/radial1"/>
    <dgm:cxn modelId="{E4A73929-6098-4C18-9A36-CDC1A5B7F66A}" type="presOf" srcId="{C44AB375-40E9-459D-9298-6580F761A989}" destId="{2D67B78E-33E4-4780-AD6B-F57E82B8E7E8}" srcOrd="0" destOrd="0" presId="urn:microsoft.com/office/officeart/2005/8/layout/radial1"/>
    <dgm:cxn modelId="{97ECF9E9-5628-4DA7-9408-218BE2259E34}" type="presOf" srcId="{4F657249-ACD0-45CA-B609-D58A349EA7A9}" destId="{62DABF39-C7B9-45AB-8436-A41026041227}" srcOrd="1" destOrd="0" presId="urn:microsoft.com/office/officeart/2005/8/layout/radial1"/>
    <dgm:cxn modelId="{6D286E04-6F55-49E8-8107-CFB3B0664C32}" type="presOf" srcId="{3AF8DF17-1A9E-49E3-AFE9-7265D290E51C}" destId="{DD043326-1B65-4D70-97D1-206242C90282}" srcOrd="1" destOrd="0" presId="urn:microsoft.com/office/officeart/2005/8/layout/radial1"/>
    <dgm:cxn modelId="{5F0CFD08-A55C-438E-A5A9-BFF5AA9E8F23}" type="presOf" srcId="{24D53097-338E-4651-9EEB-C9EF6FD094CE}" destId="{C514DE7C-296E-44D1-B8F2-321AA71AEC3C}" srcOrd="0" destOrd="0" presId="urn:microsoft.com/office/officeart/2005/8/layout/radial1"/>
    <dgm:cxn modelId="{78F9A7C4-1C46-46D9-A363-B02F95A0FBD9}" type="presOf" srcId="{ED36DE1D-6A32-4615-9F60-AC8228E01FCF}" destId="{B7912303-3973-4D3C-853C-F353ADA223AE}" srcOrd="0" destOrd="0" presId="urn:microsoft.com/office/officeart/2005/8/layout/radial1"/>
    <dgm:cxn modelId="{D1AF6172-A12B-444D-BD49-E1D1AFC72562}" srcId="{ED36DE1D-6A32-4615-9F60-AC8228E01FCF}" destId="{75761641-4D0B-42BD-A9FE-09C1B4343133}" srcOrd="0" destOrd="0" parTransId="{B6DC68AF-64E2-4FA5-8AF9-60B4435CE7DE}" sibTransId="{CC758496-59FF-435C-ACAA-969751294F72}"/>
    <dgm:cxn modelId="{70D0D6BE-40EC-4076-ACF8-BE43E2534606}" type="presOf" srcId="{D08E746D-CF84-4873-9EE5-747B4BFBA358}" destId="{604AD778-13AE-43BD-9D33-24649B118701}" srcOrd="1" destOrd="0" presId="urn:microsoft.com/office/officeart/2005/8/layout/radial1"/>
    <dgm:cxn modelId="{B7A9F528-7FA5-4A68-8962-E08D53C43015}" type="presOf" srcId="{454CC556-662C-4C61-9C21-E6FA0DA3DC96}" destId="{C60345DB-690E-4503-B70E-A79EA134AA6C}" srcOrd="0" destOrd="0" presId="urn:microsoft.com/office/officeart/2005/8/layout/radial1"/>
    <dgm:cxn modelId="{F583A42E-1F71-4BC1-9E5C-2B6DD0CA53CB}" srcId="{ED36DE1D-6A32-4615-9F60-AC8228E01FCF}" destId="{FD701F3E-8869-47B0-AC7E-A650FBD28743}" srcOrd="6" destOrd="0" parTransId="{454CC556-662C-4C61-9C21-E6FA0DA3DC96}" sibTransId="{6925612F-0B31-49C8-938C-C4FC033175E0}"/>
    <dgm:cxn modelId="{7E4F57C0-7A1E-4813-AEB5-E3EC2CC9A1A7}" type="presOf" srcId="{FD701F3E-8869-47B0-AC7E-A650FBD28743}" destId="{0DAFAB4D-578F-469A-AD13-94BC104E6369}" srcOrd="0" destOrd="0" presId="urn:microsoft.com/office/officeart/2005/8/layout/radial1"/>
    <dgm:cxn modelId="{99CCF5BF-9BF0-447A-A39F-57C306DC04A0}" type="presOf" srcId="{454CC556-662C-4C61-9C21-E6FA0DA3DC96}" destId="{AEC9AE2D-60D5-4AB5-8C00-35CE908DE471}" srcOrd="1" destOrd="0" presId="urn:microsoft.com/office/officeart/2005/8/layout/radial1"/>
    <dgm:cxn modelId="{07B02A4D-BBA6-4352-B556-13F98D9AC97F}" type="presOf" srcId="{B6FD65C5-EE42-4CCF-BCA1-FE12195FDEA1}" destId="{83A7C29C-8452-45BE-BEE3-B4D60A8CB5D7}" srcOrd="0" destOrd="0" presId="urn:microsoft.com/office/officeart/2005/8/layout/radial1"/>
    <dgm:cxn modelId="{9A4760C7-FB08-4AC1-932E-A245E5CD4C77}" type="presOf" srcId="{0236ADB8-377D-43A1-9997-711A9D6F3945}" destId="{0DAEFF49-B305-4633-9915-39E7F81A56C9}" srcOrd="0" destOrd="0" presId="urn:microsoft.com/office/officeart/2005/8/layout/radial1"/>
    <dgm:cxn modelId="{EC130EC0-8ACD-409A-B8E7-2F9135B4466B}" type="presOf" srcId="{0588F10A-DA94-4DC1-BA4C-91B2BD094D17}" destId="{5302F87E-8B73-4C49-B497-0C2D04B67A36}" srcOrd="0" destOrd="0" presId="urn:microsoft.com/office/officeart/2005/8/layout/radial1"/>
    <dgm:cxn modelId="{13F4E93C-D2E3-4CE2-82DC-66EDC964DBB7}" srcId="{ED36DE1D-6A32-4615-9F60-AC8228E01FCF}" destId="{76FB966B-3480-4BCC-A961-5403C5274574}" srcOrd="4" destOrd="0" parTransId="{0588F10A-DA94-4DC1-BA4C-91B2BD094D17}" sibTransId="{FBDAD112-E5F3-4CA4-A544-259135DB6884}"/>
    <dgm:cxn modelId="{DF8173B4-D1EA-4AFF-9CD8-70EE5A30669A}" type="presOf" srcId="{3AF8DF17-1A9E-49E3-AFE9-7265D290E51C}" destId="{F3F9D7A4-A98D-4672-8FCF-8CFD58CD4521}" srcOrd="0" destOrd="0" presId="urn:microsoft.com/office/officeart/2005/8/layout/radial1"/>
    <dgm:cxn modelId="{E29B13DE-7139-4D9D-82CF-5A836A94D214}" srcId="{53AC1806-ABAF-431F-B91D-A057B0E65DC5}" destId="{ED36DE1D-6A32-4615-9F60-AC8228E01FCF}" srcOrd="0" destOrd="0" parTransId="{A36A8A18-BACF-4970-AD49-668BE09CCD0E}" sibTransId="{4259C801-3721-43C1-914C-5B5B90AEDDBE}"/>
    <dgm:cxn modelId="{C79EF0E5-CCAE-4E9F-AB2B-64550EFE35A9}" srcId="{ED36DE1D-6A32-4615-9F60-AC8228E01FCF}" destId="{6F2C8AA8-AAF5-43EA-832E-B8891F9493EF}" srcOrd="1" destOrd="0" parTransId="{D08E746D-CF84-4873-9EE5-747B4BFBA358}" sibTransId="{AD8376CB-1C83-4E1C-8691-A7E77700F75F}"/>
    <dgm:cxn modelId="{B259B3A0-B8F1-4287-BF5F-4CC656B124DF}" srcId="{ED36DE1D-6A32-4615-9F60-AC8228E01FCF}" destId="{01250072-716A-4B21-99CB-474F2DFFD325}" srcOrd="3" destOrd="0" parTransId="{3AF8DF17-1A9E-49E3-AFE9-7265D290E51C}" sibTransId="{765FEF4C-1300-4DBB-8829-00C5233AD7E8}"/>
    <dgm:cxn modelId="{FBF9EA2B-F2E1-41B9-84AA-C62047F21A6E}" type="presOf" srcId="{76FB966B-3480-4BCC-A961-5403C5274574}" destId="{7E8780E4-F073-4704-8F63-CBD2F269B420}" srcOrd="0" destOrd="0" presId="urn:microsoft.com/office/officeart/2005/8/layout/radial1"/>
    <dgm:cxn modelId="{C4E2C7C1-E65A-4D78-81A1-27A6CB652ADE}" type="presOf" srcId="{B6FD65C5-EE42-4CCF-BCA1-FE12195FDEA1}" destId="{DDF8B7AF-FA64-48B8-9AD8-D50A825FD159}" srcOrd="1" destOrd="0" presId="urn:microsoft.com/office/officeart/2005/8/layout/radial1"/>
    <dgm:cxn modelId="{2A788CC6-6D9C-4741-8E37-0A9E9D8A94B0}" type="presOf" srcId="{2582DFCB-579B-4E83-863D-B7EAF6661D4B}" destId="{BB928A10-0831-4A24-8177-7CE5ACFF6D5B}" srcOrd="0" destOrd="0" presId="urn:microsoft.com/office/officeart/2005/8/layout/radial1"/>
    <dgm:cxn modelId="{7486E3DB-2537-4DBB-9C94-F247084A40DE}" type="presOf" srcId="{0588F10A-DA94-4DC1-BA4C-91B2BD094D17}" destId="{72EEAED6-932D-4540-89B8-0E850B8433FE}" srcOrd="1" destOrd="0" presId="urn:microsoft.com/office/officeart/2005/8/layout/radial1"/>
    <dgm:cxn modelId="{150DD00A-0412-4529-8D02-F73807C0BB6A}" type="presParOf" srcId="{83FD4D72-9893-49E5-BAE3-7A152E3A3F99}" destId="{B7912303-3973-4D3C-853C-F353ADA223AE}" srcOrd="0" destOrd="0" presId="urn:microsoft.com/office/officeart/2005/8/layout/radial1"/>
    <dgm:cxn modelId="{728D5EAD-EA5E-4354-991F-0D684F8138D4}" type="presParOf" srcId="{83FD4D72-9893-49E5-BAE3-7A152E3A3F99}" destId="{53D32D83-7BB0-4166-B8F6-6D3790FE67A9}" srcOrd="1" destOrd="0" presId="urn:microsoft.com/office/officeart/2005/8/layout/radial1"/>
    <dgm:cxn modelId="{656E1B36-8330-4223-8E12-D8E4D6BD31F3}" type="presParOf" srcId="{53D32D83-7BB0-4166-B8F6-6D3790FE67A9}" destId="{2571ED27-62BA-4FB5-936D-E27C521D1EDD}" srcOrd="0" destOrd="0" presId="urn:microsoft.com/office/officeart/2005/8/layout/radial1"/>
    <dgm:cxn modelId="{F7B332A4-186F-4A1F-8436-E9A61F335A1C}" type="presParOf" srcId="{83FD4D72-9893-49E5-BAE3-7A152E3A3F99}" destId="{A735F2B7-FF0C-4D0E-AC22-A3558A5C86A2}" srcOrd="2" destOrd="0" presId="urn:microsoft.com/office/officeart/2005/8/layout/radial1"/>
    <dgm:cxn modelId="{5A22A656-7E61-4253-AF4E-B3E49B8AFEDE}" type="presParOf" srcId="{83FD4D72-9893-49E5-BAE3-7A152E3A3F99}" destId="{C2C634D2-3A88-4588-A4C0-05A1A4AE720B}" srcOrd="3" destOrd="0" presId="urn:microsoft.com/office/officeart/2005/8/layout/radial1"/>
    <dgm:cxn modelId="{E876513D-6414-43DD-89A4-342B5A0A8508}" type="presParOf" srcId="{C2C634D2-3A88-4588-A4C0-05A1A4AE720B}" destId="{604AD778-13AE-43BD-9D33-24649B118701}" srcOrd="0" destOrd="0" presId="urn:microsoft.com/office/officeart/2005/8/layout/radial1"/>
    <dgm:cxn modelId="{2BD71681-35F6-4D2E-B30B-E8D6BDB9888D}" type="presParOf" srcId="{83FD4D72-9893-49E5-BAE3-7A152E3A3F99}" destId="{D04439A3-C258-4587-A03F-25D5A43D579E}" srcOrd="4" destOrd="0" presId="urn:microsoft.com/office/officeart/2005/8/layout/radial1"/>
    <dgm:cxn modelId="{FE3BC1C8-225F-440D-B6D5-F30754227E16}" type="presParOf" srcId="{83FD4D72-9893-49E5-BAE3-7A152E3A3F99}" destId="{83A7C29C-8452-45BE-BEE3-B4D60A8CB5D7}" srcOrd="5" destOrd="0" presId="urn:microsoft.com/office/officeart/2005/8/layout/radial1"/>
    <dgm:cxn modelId="{47BCF4F8-92B8-4692-AF04-3AF56CEDBDE5}" type="presParOf" srcId="{83A7C29C-8452-45BE-BEE3-B4D60A8CB5D7}" destId="{DDF8B7AF-FA64-48B8-9AD8-D50A825FD159}" srcOrd="0" destOrd="0" presId="urn:microsoft.com/office/officeart/2005/8/layout/radial1"/>
    <dgm:cxn modelId="{134B26A3-308B-4AC1-AE82-A2CD39912844}" type="presParOf" srcId="{83FD4D72-9893-49E5-BAE3-7A152E3A3F99}" destId="{C514DE7C-296E-44D1-B8F2-321AA71AEC3C}" srcOrd="6" destOrd="0" presId="urn:microsoft.com/office/officeart/2005/8/layout/radial1"/>
    <dgm:cxn modelId="{9B7DF3D5-3795-43E1-91E1-C22C320F4C30}" type="presParOf" srcId="{83FD4D72-9893-49E5-BAE3-7A152E3A3F99}" destId="{F3F9D7A4-A98D-4672-8FCF-8CFD58CD4521}" srcOrd="7" destOrd="0" presId="urn:microsoft.com/office/officeart/2005/8/layout/radial1"/>
    <dgm:cxn modelId="{300E012B-F851-47EE-9F65-DAA793734AC8}" type="presParOf" srcId="{F3F9D7A4-A98D-4672-8FCF-8CFD58CD4521}" destId="{DD043326-1B65-4D70-97D1-206242C90282}" srcOrd="0" destOrd="0" presId="urn:microsoft.com/office/officeart/2005/8/layout/radial1"/>
    <dgm:cxn modelId="{EE2D4BB6-38D6-4BF1-8CD3-28714803BEBE}" type="presParOf" srcId="{83FD4D72-9893-49E5-BAE3-7A152E3A3F99}" destId="{49F54281-D7BC-4F70-9AB4-EEA5D330AC73}" srcOrd="8" destOrd="0" presId="urn:microsoft.com/office/officeart/2005/8/layout/radial1"/>
    <dgm:cxn modelId="{5F45D614-A702-480D-AD3B-98EBB1E2E5E3}" type="presParOf" srcId="{83FD4D72-9893-49E5-BAE3-7A152E3A3F99}" destId="{5302F87E-8B73-4C49-B497-0C2D04B67A36}" srcOrd="9" destOrd="0" presId="urn:microsoft.com/office/officeart/2005/8/layout/radial1"/>
    <dgm:cxn modelId="{DD3B51B0-1D2F-458A-96B8-75E58902E854}" type="presParOf" srcId="{5302F87E-8B73-4C49-B497-0C2D04B67A36}" destId="{72EEAED6-932D-4540-89B8-0E850B8433FE}" srcOrd="0" destOrd="0" presId="urn:microsoft.com/office/officeart/2005/8/layout/radial1"/>
    <dgm:cxn modelId="{C9C6FC3F-B137-4B6B-BBA6-D3C93BC8C8C3}" type="presParOf" srcId="{83FD4D72-9893-49E5-BAE3-7A152E3A3F99}" destId="{7E8780E4-F073-4704-8F63-CBD2F269B420}" srcOrd="10" destOrd="0" presId="urn:microsoft.com/office/officeart/2005/8/layout/radial1"/>
    <dgm:cxn modelId="{47355D9D-E603-4749-968C-505998759729}" type="presParOf" srcId="{83FD4D72-9893-49E5-BAE3-7A152E3A3F99}" destId="{0DAEFF49-B305-4633-9915-39E7F81A56C9}" srcOrd="11" destOrd="0" presId="urn:microsoft.com/office/officeart/2005/8/layout/radial1"/>
    <dgm:cxn modelId="{D7447D7C-261F-4FA9-BF48-0CF20B75FE88}" type="presParOf" srcId="{0DAEFF49-B305-4633-9915-39E7F81A56C9}" destId="{343432D9-005C-4455-A15A-42487E45793D}" srcOrd="0" destOrd="0" presId="urn:microsoft.com/office/officeart/2005/8/layout/radial1"/>
    <dgm:cxn modelId="{0A7159BD-7FDB-4549-984E-222CB461B46F}" type="presParOf" srcId="{83FD4D72-9893-49E5-BAE3-7A152E3A3F99}" destId="{2D67B78E-33E4-4780-AD6B-F57E82B8E7E8}" srcOrd="12" destOrd="0" presId="urn:microsoft.com/office/officeart/2005/8/layout/radial1"/>
    <dgm:cxn modelId="{708F5F5B-9220-4B6A-9796-E8099AA51413}" type="presParOf" srcId="{83FD4D72-9893-49E5-BAE3-7A152E3A3F99}" destId="{C60345DB-690E-4503-B70E-A79EA134AA6C}" srcOrd="13" destOrd="0" presId="urn:microsoft.com/office/officeart/2005/8/layout/radial1"/>
    <dgm:cxn modelId="{4E980F9B-5A33-48E9-BF2F-2A72BCC7B4BE}" type="presParOf" srcId="{C60345DB-690E-4503-B70E-A79EA134AA6C}" destId="{AEC9AE2D-60D5-4AB5-8C00-35CE908DE471}" srcOrd="0" destOrd="0" presId="urn:microsoft.com/office/officeart/2005/8/layout/radial1"/>
    <dgm:cxn modelId="{DB2CB3A4-7E61-4FC8-99A0-217017042501}" type="presParOf" srcId="{83FD4D72-9893-49E5-BAE3-7A152E3A3F99}" destId="{0DAFAB4D-578F-469A-AD13-94BC104E6369}" srcOrd="14" destOrd="0" presId="urn:microsoft.com/office/officeart/2005/8/layout/radial1"/>
    <dgm:cxn modelId="{326CEDC0-27A9-4E64-B259-1A602E0A5747}" type="presParOf" srcId="{83FD4D72-9893-49E5-BAE3-7A152E3A3F99}" destId="{261D30B3-45DD-4DBE-A55A-1F97C7AE5D27}" srcOrd="15" destOrd="0" presId="urn:microsoft.com/office/officeart/2005/8/layout/radial1"/>
    <dgm:cxn modelId="{EAB0DFBC-C41C-41BA-B131-920401665828}" type="presParOf" srcId="{261D30B3-45DD-4DBE-A55A-1F97C7AE5D27}" destId="{62DABF39-C7B9-45AB-8436-A41026041227}" srcOrd="0" destOrd="0" presId="urn:microsoft.com/office/officeart/2005/8/layout/radial1"/>
    <dgm:cxn modelId="{409380C2-CEA0-452D-9A00-07EFE82F9FD7}" type="presParOf" srcId="{83FD4D72-9893-49E5-BAE3-7A152E3A3F99}" destId="{BB928A10-0831-4A24-8177-7CE5ACFF6D5B}"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BFCE37F-184D-4155-B6DB-E96C4DC66F90}" type="doc">
      <dgm:prSet loTypeId="urn:microsoft.com/office/officeart/2005/8/layout/radial6" loCatId="relationship" qsTypeId="urn:microsoft.com/office/officeart/2005/8/quickstyle/3d3" qsCatId="3D" csTypeId="urn:microsoft.com/office/officeart/2005/8/colors/colorful2" csCatId="colorful" phldr="1"/>
      <dgm:spPr/>
      <dgm:t>
        <a:bodyPr/>
        <a:lstStyle/>
        <a:p>
          <a:pPr rtl="1"/>
          <a:endParaRPr lang="ar-SA"/>
        </a:p>
      </dgm:t>
    </dgm:pt>
    <dgm:pt modelId="{98574126-D64A-47BD-AE98-FCF6729F6537}">
      <dgm:prSet phldrT="[نص]"/>
      <dgm:spPr>
        <a:xfrm>
          <a:off x="2031565" y="1536536"/>
          <a:ext cx="1683618" cy="1683618"/>
        </a:xfrm>
        <a:prstGeom prst="ellipse">
          <a:avLst/>
        </a:prstGeom>
        <a:scene3d>
          <a:camera prst="orthographicFront">
            <a:rot lat="0" lon="0" rev="0"/>
          </a:camera>
          <a:lightRig rig="contrasting" dir="t">
            <a:rot lat="0" lon="0" rev="1200000"/>
          </a:lightRig>
        </a:scene3d>
        <a:sp3d contourW="19050" prstMaterial="metal">
          <a:bevelT w="88900" h="203200"/>
          <a:bevelB w="165100" h="254000"/>
        </a:sp3d>
      </dgm:spPr>
      <dgm:t>
        <a:bodyPr/>
        <a:lstStyle/>
        <a:p>
          <a:pPr rtl="1">
            <a:buNone/>
          </a:pPr>
          <a:r>
            <a:rPr lang="ar-SA">
              <a:solidFill>
                <a:sysClr val="windowText" lastClr="000000"/>
              </a:solidFill>
              <a:latin typeface="Calibri" panose="020F0502020204030204"/>
              <a:ea typeface="+mn-ea"/>
              <a:cs typeface="Arial" panose="020B0604020202020204" pitchFamily="34" charset="0"/>
            </a:rPr>
            <a:t>مجالات</a:t>
          </a:r>
          <a:r>
            <a:rPr lang="ar-SA" baseline="0">
              <a:solidFill>
                <a:sysClr val="windowText" lastClr="000000"/>
              </a:solidFill>
              <a:latin typeface="Calibri" panose="020F0502020204030204"/>
              <a:ea typeface="+mn-ea"/>
              <a:cs typeface="Arial" panose="020B0604020202020204" pitchFamily="34" charset="0"/>
            </a:rPr>
            <a:t> العمل </a:t>
          </a:r>
          <a:endParaRPr lang="ar-SA">
            <a:solidFill>
              <a:sysClr val="windowText" lastClr="000000"/>
            </a:solidFill>
            <a:latin typeface="Calibri" panose="020F0502020204030204"/>
            <a:ea typeface="+mn-ea"/>
            <a:cs typeface="Arial" panose="020B0604020202020204" pitchFamily="34" charset="0"/>
          </a:endParaRPr>
        </a:p>
      </dgm:t>
    </dgm:pt>
    <dgm:pt modelId="{9C17EB73-5125-4BC9-9DF5-0BC083CE1D5D}" type="parTrans" cxnId="{E23CDA06-63FA-4FDD-8637-444A98784F76}">
      <dgm:prSet/>
      <dgm:spPr/>
      <dgm:t>
        <a:bodyPr/>
        <a:lstStyle/>
        <a:p>
          <a:pPr rtl="1"/>
          <a:endParaRPr lang="ar-SA">
            <a:solidFill>
              <a:sysClr val="windowText" lastClr="000000"/>
            </a:solidFill>
          </a:endParaRPr>
        </a:p>
      </dgm:t>
    </dgm:pt>
    <dgm:pt modelId="{57D32D3C-F6E4-492F-B013-2F157EFA441F}" type="sibTrans" cxnId="{E23CDA06-63FA-4FDD-8637-444A98784F76}">
      <dgm:prSet/>
      <dgm:spPr/>
      <dgm:t>
        <a:bodyPr/>
        <a:lstStyle/>
        <a:p>
          <a:pPr rtl="1"/>
          <a:endParaRPr lang="ar-SA">
            <a:solidFill>
              <a:sysClr val="windowText" lastClr="000000"/>
            </a:solidFill>
          </a:endParaRPr>
        </a:p>
      </dgm:t>
    </dgm:pt>
    <dgm:pt modelId="{641ADA45-B61C-4440-AD67-D1417143CCC9}">
      <dgm:prSet phldrT="[نص]" custT="1"/>
      <dgm:spPr>
        <a:xfrm>
          <a:off x="2284108" y="521"/>
          <a:ext cx="1178532" cy="1178532"/>
        </a:xfrm>
        <a:prstGeom prst="ellipse">
          <a:avLst/>
        </a:prstGeom>
        <a:scene3d>
          <a:camera prst="orthographicFront">
            <a:rot lat="0" lon="0" rev="0"/>
          </a:camera>
          <a:lightRig rig="contrasting" dir="t">
            <a:rot lat="0" lon="0" rev="1200000"/>
          </a:lightRig>
        </a:scene3d>
        <a:sp3d contourW="19050" prstMaterial="metal">
          <a:bevelT w="88900" h="203200"/>
          <a:bevelB w="165100" h="254000"/>
        </a:sp3d>
      </dgm:spPr>
      <dgm:t>
        <a:bodyPr/>
        <a:lstStyle/>
        <a:p>
          <a:pPr rtl="1">
            <a:buNone/>
          </a:pPr>
          <a:r>
            <a:rPr lang="ar-SA" sz="1800" dirty="0">
              <a:solidFill>
                <a:sysClr val="windowText" lastClr="000000"/>
              </a:solidFill>
              <a:latin typeface="Calibri" panose="020F0502020204030204"/>
              <a:ea typeface="+mn-ea"/>
              <a:cs typeface="Arial" panose="020B0604020202020204" pitchFamily="34" charset="0"/>
            </a:rPr>
            <a:t>التدريب</a:t>
          </a:r>
          <a:r>
            <a:rPr lang="ar-SA" sz="1800" baseline="0" dirty="0">
              <a:solidFill>
                <a:sysClr val="windowText" lastClr="000000"/>
              </a:solidFill>
              <a:latin typeface="Calibri" panose="020F0502020204030204"/>
              <a:ea typeface="+mn-ea"/>
              <a:cs typeface="Arial" panose="020B0604020202020204" pitchFamily="34" charset="0"/>
            </a:rPr>
            <a:t> والتأهيل الرياضي</a:t>
          </a:r>
          <a:endParaRPr lang="ar-SA" sz="1800" dirty="0">
            <a:solidFill>
              <a:sysClr val="windowText" lastClr="000000"/>
            </a:solidFill>
            <a:latin typeface="Calibri" panose="020F0502020204030204"/>
            <a:ea typeface="+mn-ea"/>
            <a:cs typeface="Arial" panose="020B0604020202020204" pitchFamily="34" charset="0"/>
          </a:endParaRPr>
        </a:p>
      </dgm:t>
    </dgm:pt>
    <dgm:pt modelId="{BC513F60-D0B3-4393-8545-1DB03D8AC77F}" type="parTrans" cxnId="{410AA6FB-F51D-4377-9AA0-5F7CEDB20238}">
      <dgm:prSet/>
      <dgm:spPr/>
      <dgm:t>
        <a:bodyPr/>
        <a:lstStyle/>
        <a:p>
          <a:pPr rtl="1"/>
          <a:endParaRPr lang="ar-SA">
            <a:solidFill>
              <a:sysClr val="windowText" lastClr="000000"/>
            </a:solidFill>
          </a:endParaRPr>
        </a:p>
      </dgm:t>
    </dgm:pt>
    <dgm:pt modelId="{6236F590-D29B-4E91-86E3-AB3B14EFE1F3}" type="sibTrans" cxnId="{410AA6FB-F51D-4377-9AA0-5F7CEDB20238}">
      <dgm:prSet/>
      <dgm:spPr>
        <a:xfrm>
          <a:off x="1042389" y="547360"/>
          <a:ext cx="3661971" cy="3661971"/>
        </a:xfrm>
        <a:prstGeom prst="blockArc">
          <a:avLst>
            <a:gd name="adj1" fmla="val 16200000"/>
            <a:gd name="adj2" fmla="val 1800000"/>
            <a:gd name="adj3" fmla="val 4634"/>
          </a:avLst>
        </a:prstGeom>
        <a:scene3d>
          <a:camera prst="orthographicFront">
            <a:rot lat="0" lon="0" rev="0"/>
          </a:camera>
          <a:lightRig rig="contrasting" dir="t">
            <a:rot lat="0" lon="0" rev="1200000"/>
          </a:lightRig>
        </a:scene3d>
        <a:sp3d z="-182000" contourW="19050" prstMaterial="metal">
          <a:bevelT w="88900" h="203200"/>
          <a:bevelB w="165100" h="254000"/>
        </a:sp3d>
      </dgm:spPr>
      <dgm:t>
        <a:bodyPr/>
        <a:lstStyle/>
        <a:p>
          <a:pPr rtl="1"/>
          <a:endParaRPr lang="ar-SA">
            <a:solidFill>
              <a:sysClr val="windowText" lastClr="000000"/>
            </a:solidFill>
          </a:endParaRPr>
        </a:p>
      </dgm:t>
    </dgm:pt>
    <dgm:pt modelId="{8128E365-2CB4-4F72-8DDC-65A762280F32}">
      <dgm:prSet phldrT="[نص]" custT="1"/>
      <dgm:spPr>
        <a:xfrm>
          <a:off x="3833045" y="2683358"/>
          <a:ext cx="1178532" cy="1178532"/>
        </a:xfrm>
        <a:prstGeom prst="ellipse">
          <a:avLst/>
        </a:prstGeom>
        <a:scene3d>
          <a:camera prst="orthographicFront">
            <a:rot lat="0" lon="0" rev="0"/>
          </a:camera>
          <a:lightRig rig="contrasting" dir="t">
            <a:rot lat="0" lon="0" rev="1200000"/>
          </a:lightRig>
        </a:scene3d>
        <a:sp3d contourW="19050" prstMaterial="metal">
          <a:bevelT w="88900" h="203200"/>
          <a:bevelB w="165100" h="254000"/>
        </a:sp3d>
      </dgm:spPr>
      <dgm:t>
        <a:bodyPr/>
        <a:lstStyle/>
        <a:p>
          <a:pPr rtl="1">
            <a:buNone/>
          </a:pPr>
          <a:r>
            <a:rPr lang="ar-SA" sz="1600" dirty="0">
              <a:solidFill>
                <a:sysClr val="windowText" lastClr="000000"/>
              </a:solidFill>
              <a:latin typeface="Calibri" panose="020F0502020204030204"/>
              <a:ea typeface="+mn-ea"/>
              <a:cs typeface="Arial" panose="020B0604020202020204" pitchFamily="34" charset="0"/>
            </a:rPr>
            <a:t>الفعاليات</a:t>
          </a:r>
          <a:r>
            <a:rPr lang="ar-SA" sz="1600" baseline="0" dirty="0">
              <a:solidFill>
                <a:sysClr val="windowText" lastClr="000000"/>
              </a:solidFill>
              <a:latin typeface="Calibri" panose="020F0502020204030204"/>
              <a:ea typeface="+mn-ea"/>
              <a:cs typeface="Arial" panose="020B0604020202020204" pitchFamily="34" charset="0"/>
            </a:rPr>
            <a:t> والتنمية الرياضية</a:t>
          </a:r>
          <a:endParaRPr lang="ar-SA" sz="1600" dirty="0">
            <a:solidFill>
              <a:sysClr val="windowText" lastClr="000000"/>
            </a:solidFill>
            <a:latin typeface="Calibri" panose="020F0502020204030204"/>
            <a:ea typeface="+mn-ea"/>
            <a:cs typeface="Arial" panose="020B0604020202020204" pitchFamily="34" charset="0"/>
          </a:endParaRPr>
        </a:p>
      </dgm:t>
    </dgm:pt>
    <dgm:pt modelId="{A2A9EF0E-E36C-4EB2-B178-D3CE809D5A01}" type="parTrans" cxnId="{731FF1CC-6A29-480D-BB0E-D9ABB123A492}">
      <dgm:prSet/>
      <dgm:spPr/>
      <dgm:t>
        <a:bodyPr/>
        <a:lstStyle/>
        <a:p>
          <a:pPr rtl="1"/>
          <a:endParaRPr lang="ar-SA">
            <a:solidFill>
              <a:sysClr val="windowText" lastClr="000000"/>
            </a:solidFill>
          </a:endParaRPr>
        </a:p>
      </dgm:t>
    </dgm:pt>
    <dgm:pt modelId="{46162A31-1C06-462D-B621-7008DDAFA9F5}" type="sibTrans" cxnId="{731FF1CC-6A29-480D-BB0E-D9ABB123A492}">
      <dgm:prSet/>
      <dgm:spPr>
        <a:xfrm>
          <a:off x="1042389" y="547360"/>
          <a:ext cx="3661971" cy="3661971"/>
        </a:xfrm>
        <a:prstGeom prst="blockArc">
          <a:avLst>
            <a:gd name="adj1" fmla="val 1800000"/>
            <a:gd name="adj2" fmla="val 9000000"/>
            <a:gd name="adj3" fmla="val 4634"/>
          </a:avLst>
        </a:prstGeom>
        <a:scene3d>
          <a:camera prst="orthographicFront">
            <a:rot lat="0" lon="0" rev="0"/>
          </a:camera>
          <a:lightRig rig="contrasting" dir="t">
            <a:rot lat="0" lon="0" rev="1200000"/>
          </a:lightRig>
        </a:scene3d>
        <a:sp3d z="-182000" contourW="19050" prstMaterial="metal">
          <a:bevelT w="88900" h="203200"/>
          <a:bevelB w="165100" h="254000"/>
        </a:sp3d>
      </dgm:spPr>
      <dgm:t>
        <a:bodyPr/>
        <a:lstStyle/>
        <a:p>
          <a:pPr rtl="1"/>
          <a:endParaRPr lang="ar-SA">
            <a:solidFill>
              <a:sysClr val="windowText" lastClr="000000"/>
            </a:solidFill>
          </a:endParaRPr>
        </a:p>
      </dgm:t>
    </dgm:pt>
    <dgm:pt modelId="{8FA316FC-55FF-41C9-B5A8-88DD1DA75CF4}">
      <dgm:prSet phldrT="[نص]" custT="1"/>
      <dgm:spPr>
        <a:xfrm>
          <a:off x="735171" y="2683358"/>
          <a:ext cx="1178532" cy="1178532"/>
        </a:xfrm>
        <a:prstGeom prst="ellipse">
          <a:avLst/>
        </a:prstGeom>
        <a:scene3d>
          <a:camera prst="orthographicFront">
            <a:rot lat="0" lon="0" rev="0"/>
          </a:camera>
          <a:lightRig rig="contrasting" dir="t">
            <a:rot lat="0" lon="0" rev="1200000"/>
          </a:lightRig>
        </a:scene3d>
        <a:sp3d contourW="19050" prstMaterial="metal">
          <a:bevelT w="88900" h="203200"/>
          <a:bevelB w="165100" h="254000"/>
        </a:sp3d>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ar-SA" sz="1300" baseline="0" dirty="0" err="1">
              <a:solidFill>
                <a:sysClr val="windowText" lastClr="000000"/>
              </a:solidFill>
              <a:latin typeface="Calibri" panose="020F0502020204030204"/>
              <a:ea typeface="+mn-ea"/>
              <a:cs typeface="Arial" panose="020B0604020202020204" pitchFamily="34" charset="0"/>
            </a:rPr>
            <a:t>للمر</a:t>
          </a:r>
          <a:r>
            <a:rPr lang="ar-SA" sz="1300" dirty="0" err="1">
              <a:solidFill>
                <a:sysClr val="windowText" lastClr="000000"/>
              </a:solidFill>
              <a:latin typeface="+mn-lt"/>
              <a:ea typeface="+mn-ea"/>
              <a:cs typeface="+mn-cs"/>
            </a:rPr>
            <a:t>التمكين</a:t>
          </a:r>
          <a:r>
            <a:rPr lang="ar-SA" sz="1300" dirty="0">
              <a:solidFill>
                <a:sysClr val="windowText" lastClr="000000"/>
              </a:solidFill>
              <a:latin typeface="+mn-lt"/>
              <a:ea typeface="+mn-ea"/>
              <a:cs typeface="+mn-cs"/>
            </a:rPr>
            <a:t> </a:t>
          </a:r>
          <a:r>
            <a:rPr lang="ar-SA" sz="1800" dirty="0">
              <a:solidFill>
                <a:sysClr val="windowText" lastClr="000000"/>
              </a:solidFill>
              <a:latin typeface="+mn-lt"/>
              <a:ea typeface="+mn-ea"/>
              <a:cs typeface="+mn-cs"/>
            </a:rPr>
            <a:t>والرعاية</a:t>
          </a:r>
          <a:r>
            <a:rPr lang="ar-SA" sz="1300" baseline="0" dirty="0">
              <a:solidFill>
                <a:sysClr val="windowText" lastClr="000000"/>
              </a:solidFill>
              <a:latin typeface="+mn-lt"/>
              <a:ea typeface="+mn-ea"/>
              <a:cs typeface="+mn-cs"/>
            </a:rPr>
            <a:t> </a:t>
          </a:r>
          <a:r>
            <a:rPr lang="ar-SA" sz="1200" baseline="0" dirty="0">
              <a:solidFill>
                <a:sysClr val="windowText" lastClr="000000"/>
              </a:solidFill>
              <a:latin typeface="+mn-lt"/>
              <a:ea typeface="+mn-ea"/>
              <a:cs typeface="+mn-cs"/>
            </a:rPr>
            <a:t>الرياضية</a:t>
          </a:r>
        </a:p>
        <a:p>
          <a:pPr marL="0" lvl="0" defTabSz="533400" rtl="1">
            <a:lnSpc>
              <a:spcPct val="90000"/>
            </a:lnSpc>
            <a:spcBef>
              <a:spcPct val="0"/>
            </a:spcBef>
            <a:spcAft>
              <a:spcPct val="35000"/>
            </a:spcAft>
            <a:buNone/>
          </a:pPr>
          <a:r>
            <a:rPr lang="ar-SA" sz="1300" baseline="0" dirty="0" err="1">
              <a:solidFill>
                <a:sysClr val="windowText" lastClr="000000"/>
              </a:solidFill>
              <a:latin typeface="Calibri" panose="020F0502020204030204"/>
              <a:ea typeface="+mn-ea"/>
              <a:cs typeface="Arial" panose="020B0604020202020204" pitchFamily="34" charset="0"/>
            </a:rPr>
            <a:t>أة</a:t>
          </a:r>
          <a:endParaRPr lang="ar-SA" sz="1300" dirty="0">
            <a:solidFill>
              <a:sysClr val="windowText" lastClr="000000"/>
            </a:solidFill>
            <a:latin typeface="Calibri" panose="020F0502020204030204"/>
            <a:ea typeface="+mn-ea"/>
            <a:cs typeface="Arial" panose="020B0604020202020204" pitchFamily="34" charset="0"/>
          </a:endParaRPr>
        </a:p>
      </dgm:t>
    </dgm:pt>
    <dgm:pt modelId="{47172266-5443-43E1-8791-6F54A2666C16}" type="parTrans" cxnId="{FE4E04A0-8A2B-4F6E-A2F6-63221C2156F4}">
      <dgm:prSet/>
      <dgm:spPr/>
      <dgm:t>
        <a:bodyPr/>
        <a:lstStyle/>
        <a:p>
          <a:pPr rtl="1"/>
          <a:endParaRPr lang="ar-SA">
            <a:solidFill>
              <a:sysClr val="windowText" lastClr="000000"/>
            </a:solidFill>
          </a:endParaRPr>
        </a:p>
      </dgm:t>
    </dgm:pt>
    <dgm:pt modelId="{B56C7D91-A51F-4F8B-AE0D-4A624CD030EA}" type="sibTrans" cxnId="{FE4E04A0-8A2B-4F6E-A2F6-63221C2156F4}">
      <dgm:prSet/>
      <dgm:spPr>
        <a:xfrm>
          <a:off x="1042389" y="547360"/>
          <a:ext cx="3661971" cy="3661971"/>
        </a:xfrm>
        <a:prstGeom prst="blockArc">
          <a:avLst>
            <a:gd name="adj1" fmla="val 9000000"/>
            <a:gd name="adj2" fmla="val 16200000"/>
            <a:gd name="adj3" fmla="val 4634"/>
          </a:avLst>
        </a:prstGeom>
        <a:scene3d>
          <a:camera prst="orthographicFront">
            <a:rot lat="0" lon="0" rev="0"/>
          </a:camera>
          <a:lightRig rig="contrasting" dir="t">
            <a:rot lat="0" lon="0" rev="1200000"/>
          </a:lightRig>
        </a:scene3d>
        <a:sp3d z="-182000" contourW="19050" prstMaterial="metal">
          <a:bevelT w="88900" h="203200"/>
          <a:bevelB w="165100" h="254000"/>
        </a:sp3d>
      </dgm:spPr>
      <dgm:t>
        <a:bodyPr/>
        <a:lstStyle/>
        <a:p>
          <a:pPr rtl="1"/>
          <a:endParaRPr lang="ar-SA">
            <a:solidFill>
              <a:sysClr val="windowText" lastClr="000000"/>
            </a:solidFill>
          </a:endParaRPr>
        </a:p>
      </dgm:t>
    </dgm:pt>
    <dgm:pt modelId="{75E80CD6-F581-451F-B5FE-4DE4AE841C88}">
      <dgm:prSet/>
      <dgm:spPr/>
      <dgm:t>
        <a:bodyPr/>
        <a:lstStyle/>
        <a:p>
          <a:pPr rtl="1"/>
          <a:r>
            <a:rPr lang="ar-SA">
              <a:solidFill>
                <a:sysClr val="windowText" lastClr="000000"/>
              </a:solidFill>
            </a:rPr>
            <a:t>التوعية الرياضية </a:t>
          </a:r>
        </a:p>
      </dgm:t>
    </dgm:pt>
    <dgm:pt modelId="{62FD73AD-63E1-4737-BE11-D8DDFFEA0A27}" type="parTrans" cxnId="{9C3A0B01-62D0-4350-85FD-C338400DD4E6}">
      <dgm:prSet/>
      <dgm:spPr/>
      <dgm:t>
        <a:bodyPr/>
        <a:lstStyle/>
        <a:p>
          <a:pPr rtl="1"/>
          <a:endParaRPr lang="ar-SA"/>
        </a:p>
      </dgm:t>
    </dgm:pt>
    <dgm:pt modelId="{DCC2E1E5-17C7-47F0-8BF5-2ECA3C9CD412}" type="sibTrans" cxnId="{9C3A0B01-62D0-4350-85FD-C338400DD4E6}">
      <dgm:prSet/>
      <dgm:spPr/>
      <dgm:t>
        <a:bodyPr/>
        <a:lstStyle/>
        <a:p>
          <a:pPr rtl="1"/>
          <a:endParaRPr lang="ar-SA"/>
        </a:p>
      </dgm:t>
    </dgm:pt>
    <dgm:pt modelId="{2BCE670A-1468-4EE7-8BE3-6911C402F510}" type="pres">
      <dgm:prSet presAssocID="{9BFCE37F-184D-4155-B6DB-E96C4DC66F90}" presName="Name0" presStyleCnt="0">
        <dgm:presLayoutVars>
          <dgm:chMax val="1"/>
          <dgm:dir/>
          <dgm:animLvl val="ctr"/>
          <dgm:resizeHandles val="exact"/>
        </dgm:presLayoutVars>
      </dgm:prSet>
      <dgm:spPr/>
      <dgm:t>
        <a:bodyPr/>
        <a:lstStyle/>
        <a:p>
          <a:pPr rtl="1"/>
          <a:endParaRPr lang="ar-SA"/>
        </a:p>
      </dgm:t>
    </dgm:pt>
    <dgm:pt modelId="{3D734A71-7709-4F89-B69D-95AC351CF291}" type="pres">
      <dgm:prSet presAssocID="{98574126-D64A-47BD-AE98-FCF6729F6537}" presName="centerShape" presStyleLbl="node0" presStyleIdx="0" presStyleCnt="1"/>
      <dgm:spPr/>
      <dgm:t>
        <a:bodyPr/>
        <a:lstStyle/>
        <a:p>
          <a:pPr rtl="1"/>
          <a:endParaRPr lang="ar-SA"/>
        </a:p>
      </dgm:t>
    </dgm:pt>
    <dgm:pt modelId="{D17934D4-C00B-4606-A899-E6514D940C56}" type="pres">
      <dgm:prSet presAssocID="{641ADA45-B61C-4440-AD67-D1417143CCC9}" presName="node" presStyleLbl="node1" presStyleIdx="0" presStyleCnt="4">
        <dgm:presLayoutVars>
          <dgm:bulletEnabled val="1"/>
        </dgm:presLayoutVars>
      </dgm:prSet>
      <dgm:spPr/>
      <dgm:t>
        <a:bodyPr/>
        <a:lstStyle/>
        <a:p>
          <a:pPr rtl="1"/>
          <a:endParaRPr lang="ar-SA"/>
        </a:p>
      </dgm:t>
    </dgm:pt>
    <dgm:pt modelId="{7C85CFD0-A35F-41E1-B295-1F0FD396237D}" type="pres">
      <dgm:prSet presAssocID="{641ADA45-B61C-4440-AD67-D1417143CCC9}" presName="dummy" presStyleCnt="0"/>
      <dgm:spPr/>
    </dgm:pt>
    <dgm:pt modelId="{59EE8D67-2FD6-4AC8-807A-3F7BE23963B4}" type="pres">
      <dgm:prSet presAssocID="{6236F590-D29B-4E91-86E3-AB3B14EFE1F3}" presName="sibTrans" presStyleLbl="sibTrans2D1" presStyleIdx="0" presStyleCnt="4"/>
      <dgm:spPr/>
      <dgm:t>
        <a:bodyPr/>
        <a:lstStyle/>
        <a:p>
          <a:pPr rtl="1"/>
          <a:endParaRPr lang="ar-SA"/>
        </a:p>
      </dgm:t>
    </dgm:pt>
    <dgm:pt modelId="{32E5D295-1861-464D-B647-9798E28B7B8E}" type="pres">
      <dgm:prSet presAssocID="{75E80CD6-F581-451F-B5FE-4DE4AE841C88}" presName="node" presStyleLbl="node1" presStyleIdx="1" presStyleCnt="4">
        <dgm:presLayoutVars>
          <dgm:bulletEnabled val="1"/>
        </dgm:presLayoutVars>
      </dgm:prSet>
      <dgm:spPr/>
      <dgm:t>
        <a:bodyPr/>
        <a:lstStyle/>
        <a:p>
          <a:pPr rtl="1"/>
          <a:endParaRPr lang="ar-SA"/>
        </a:p>
      </dgm:t>
    </dgm:pt>
    <dgm:pt modelId="{DD7BF7EB-CB5A-4DFB-9217-CC3DCF7AF4CA}" type="pres">
      <dgm:prSet presAssocID="{75E80CD6-F581-451F-B5FE-4DE4AE841C88}" presName="dummy" presStyleCnt="0"/>
      <dgm:spPr/>
    </dgm:pt>
    <dgm:pt modelId="{D9DB6FDE-AF85-43CD-A175-262201E08273}" type="pres">
      <dgm:prSet presAssocID="{DCC2E1E5-17C7-47F0-8BF5-2ECA3C9CD412}" presName="sibTrans" presStyleLbl="sibTrans2D1" presStyleIdx="1" presStyleCnt="4"/>
      <dgm:spPr/>
      <dgm:t>
        <a:bodyPr/>
        <a:lstStyle/>
        <a:p>
          <a:pPr rtl="1"/>
          <a:endParaRPr lang="ar-SA"/>
        </a:p>
      </dgm:t>
    </dgm:pt>
    <dgm:pt modelId="{79C4E66D-680E-4C79-81C9-89F4578754E5}" type="pres">
      <dgm:prSet presAssocID="{8128E365-2CB4-4F72-8DDC-65A762280F32}" presName="node" presStyleLbl="node1" presStyleIdx="2" presStyleCnt="4">
        <dgm:presLayoutVars>
          <dgm:bulletEnabled val="1"/>
        </dgm:presLayoutVars>
      </dgm:prSet>
      <dgm:spPr/>
      <dgm:t>
        <a:bodyPr/>
        <a:lstStyle/>
        <a:p>
          <a:pPr rtl="1"/>
          <a:endParaRPr lang="ar-SA"/>
        </a:p>
      </dgm:t>
    </dgm:pt>
    <dgm:pt modelId="{F2F1CA55-9346-4534-A365-F1645EE10970}" type="pres">
      <dgm:prSet presAssocID="{8128E365-2CB4-4F72-8DDC-65A762280F32}" presName="dummy" presStyleCnt="0"/>
      <dgm:spPr/>
    </dgm:pt>
    <dgm:pt modelId="{3A645F2C-6DC7-498E-BE28-352F13B8B7E2}" type="pres">
      <dgm:prSet presAssocID="{46162A31-1C06-462D-B621-7008DDAFA9F5}" presName="sibTrans" presStyleLbl="sibTrans2D1" presStyleIdx="2" presStyleCnt="4"/>
      <dgm:spPr/>
      <dgm:t>
        <a:bodyPr/>
        <a:lstStyle/>
        <a:p>
          <a:pPr rtl="1"/>
          <a:endParaRPr lang="ar-SA"/>
        </a:p>
      </dgm:t>
    </dgm:pt>
    <dgm:pt modelId="{9965FBAE-A92C-45A4-A8FF-3BCC2BC3802A}" type="pres">
      <dgm:prSet presAssocID="{8FA316FC-55FF-41C9-B5A8-88DD1DA75CF4}" presName="node" presStyleLbl="node1" presStyleIdx="3" presStyleCnt="4" custScaleX="122571">
        <dgm:presLayoutVars>
          <dgm:bulletEnabled val="1"/>
        </dgm:presLayoutVars>
      </dgm:prSet>
      <dgm:spPr/>
      <dgm:t>
        <a:bodyPr/>
        <a:lstStyle/>
        <a:p>
          <a:pPr rtl="1"/>
          <a:endParaRPr lang="ar-SA"/>
        </a:p>
      </dgm:t>
    </dgm:pt>
    <dgm:pt modelId="{72E7F569-553E-4BDA-AC7B-24BB20A3BF2A}" type="pres">
      <dgm:prSet presAssocID="{8FA316FC-55FF-41C9-B5A8-88DD1DA75CF4}" presName="dummy" presStyleCnt="0"/>
      <dgm:spPr/>
    </dgm:pt>
    <dgm:pt modelId="{1C03C5CD-AAC4-4232-8055-AC9EBC79D672}" type="pres">
      <dgm:prSet presAssocID="{B56C7D91-A51F-4F8B-AE0D-4A624CD030EA}" presName="sibTrans" presStyleLbl="sibTrans2D1" presStyleIdx="3" presStyleCnt="4"/>
      <dgm:spPr/>
      <dgm:t>
        <a:bodyPr/>
        <a:lstStyle/>
        <a:p>
          <a:pPr rtl="1"/>
          <a:endParaRPr lang="ar-SA"/>
        </a:p>
      </dgm:t>
    </dgm:pt>
  </dgm:ptLst>
  <dgm:cxnLst>
    <dgm:cxn modelId="{731FF1CC-6A29-480D-BB0E-D9ABB123A492}" srcId="{98574126-D64A-47BD-AE98-FCF6729F6537}" destId="{8128E365-2CB4-4F72-8DDC-65A762280F32}" srcOrd="2" destOrd="0" parTransId="{A2A9EF0E-E36C-4EB2-B178-D3CE809D5A01}" sibTransId="{46162A31-1C06-462D-B621-7008DDAFA9F5}"/>
    <dgm:cxn modelId="{3F6FCE05-A311-471B-96A3-A9F893DC58F7}" type="presOf" srcId="{9BFCE37F-184D-4155-B6DB-E96C4DC66F90}" destId="{2BCE670A-1468-4EE7-8BE3-6911C402F510}" srcOrd="0" destOrd="0" presId="urn:microsoft.com/office/officeart/2005/8/layout/radial6"/>
    <dgm:cxn modelId="{1B34905F-B566-49F5-9250-2A9BD30E8B7D}" type="presOf" srcId="{46162A31-1C06-462D-B621-7008DDAFA9F5}" destId="{3A645F2C-6DC7-498E-BE28-352F13B8B7E2}" srcOrd="0" destOrd="0" presId="urn:microsoft.com/office/officeart/2005/8/layout/radial6"/>
    <dgm:cxn modelId="{8D5A290D-7037-4519-83F1-229E4B025324}" type="presOf" srcId="{8128E365-2CB4-4F72-8DDC-65A762280F32}" destId="{79C4E66D-680E-4C79-81C9-89F4578754E5}" srcOrd="0" destOrd="0" presId="urn:microsoft.com/office/officeart/2005/8/layout/radial6"/>
    <dgm:cxn modelId="{7A0BC795-40EF-4353-B39D-4EF03938165E}" type="presOf" srcId="{641ADA45-B61C-4440-AD67-D1417143CCC9}" destId="{D17934D4-C00B-4606-A899-E6514D940C56}" srcOrd="0" destOrd="0" presId="urn:microsoft.com/office/officeart/2005/8/layout/radial6"/>
    <dgm:cxn modelId="{FE4E04A0-8A2B-4F6E-A2F6-63221C2156F4}" srcId="{98574126-D64A-47BD-AE98-FCF6729F6537}" destId="{8FA316FC-55FF-41C9-B5A8-88DD1DA75CF4}" srcOrd="3" destOrd="0" parTransId="{47172266-5443-43E1-8791-6F54A2666C16}" sibTransId="{B56C7D91-A51F-4F8B-AE0D-4A624CD030EA}"/>
    <dgm:cxn modelId="{E23CDA06-63FA-4FDD-8637-444A98784F76}" srcId="{9BFCE37F-184D-4155-B6DB-E96C4DC66F90}" destId="{98574126-D64A-47BD-AE98-FCF6729F6537}" srcOrd="0" destOrd="0" parTransId="{9C17EB73-5125-4BC9-9DF5-0BC083CE1D5D}" sibTransId="{57D32D3C-F6E4-492F-B013-2F157EFA441F}"/>
    <dgm:cxn modelId="{E38E5346-90CD-4971-A550-A757DC5BB7AA}" type="presOf" srcId="{6236F590-D29B-4E91-86E3-AB3B14EFE1F3}" destId="{59EE8D67-2FD6-4AC8-807A-3F7BE23963B4}" srcOrd="0" destOrd="0" presId="urn:microsoft.com/office/officeart/2005/8/layout/radial6"/>
    <dgm:cxn modelId="{266CE5BF-3989-4F29-ADE6-973B76E57B69}" type="presOf" srcId="{8FA316FC-55FF-41C9-B5A8-88DD1DA75CF4}" destId="{9965FBAE-A92C-45A4-A8FF-3BCC2BC3802A}" srcOrd="0" destOrd="0" presId="urn:microsoft.com/office/officeart/2005/8/layout/radial6"/>
    <dgm:cxn modelId="{0583B5FF-B749-4395-ADE7-9FBD0CD7AF67}" type="presOf" srcId="{B56C7D91-A51F-4F8B-AE0D-4A624CD030EA}" destId="{1C03C5CD-AAC4-4232-8055-AC9EBC79D672}" srcOrd="0" destOrd="0" presId="urn:microsoft.com/office/officeart/2005/8/layout/radial6"/>
    <dgm:cxn modelId="{295692B7-57A1-4365-B5EE-D61852728105}" type="presOf" srcId="{75E80CD6-F581-451F-B5FE-4DE4AE841C88}" destId="{32E5D295-1861-464D-B647-9798E28B7B8E}" srcOrd="0" destOrd="0" presId="urn:microsoft.com/office/officeart/2005/8/layout/radial6"/>
    <dgm:cxn modelId="{9E32C954-A030-4968-B7CB-16E0E53D1DA2}" type="presOf" srcId="{DCC2E1E5-17C7-47F0-8BF5-2ECA3C9CD412}" destId="{D9DB6FDE-AF85-43CD-A175-262201E08273}" srcOrd="0" destOrd="0" presId="urn:microsoft.com/office/officeart/2005/8/layout/radial6"/>
    <dgm:cxn modelId="{9C3A0B01-62D0-4350-85FD-C338400DD4E6}" srcId="{98574126-D64A-47BD-AE98-FCF6729F6537}" destId="{75E80CD6-F581-451F-B5FE-4DE4AE841C88}" srcOrd="1" destOrd="0" parTransId="{62FD73AD-63E1-4737-BE11-D8DDFFEA0A27}" sibTransId="{DCC2E1E5-17C7-47F0-8BF5-2ECA3C9CD412}"/>
    <dgm:cxn modelId="{410AA6FB-F51D-4377-9AA0-5F7CEDB20238}" srcId="{98574126-D64A-47BD-AE98-FCF6729F6537}" destId="{641ADA45-B61C-4440-AD67-D1417143CCC9}" srcOrd="0" destOrd="0" parTransId="{BC513F60-D0B3-4393-8545-1DB03D8AC77F}" sibTransId="{6236F590-D29B-4E91-86E3-AB3B14EFE1F3}"/>
    <dgm:cxn modelId="{7D8B018F-AF7B-4001-BD8E-2BB17F756BDB}" type="presOf" srcId="{98574126-D64A-47BD-AE98-FCF6729F6537}" destId="{3D734A71-7709-4F89-B69D-95AC351CF291}" srcOrd="0" destOrd="0" presId="urn:microsoft.com/office/officeart/2005/8/layout/radial6"/>
    <dgm:cxn modelId="{B31E5A57-780D-4863-8D22-166EDDAD90B8}" type="presParOf" srcId="{2BCE670A-1468-4EE7-8BE3-6911C402F510}" destId="{3D734A71-7709-4F89-B69D-95AC351CF291}" srcOrd="0" destOrd="0" presId="urn:microsoft.com/office/officeart/2005/8/layout/radial6"/>
    <dgm:cxn modelId="{C1C1BB3F-E71D-47BB-B028-C589F226C4BE}" type="presParOf" srcId="{2BCE670A-1468-4EE7-8BE3-6911C402F510}" destId="{D17934D4-C00B-4606-A899-E6514D940C56}" srcOrd="1" destOrd="0" presId="urn:microsoft.com/office/officeart/2005/8/layout/radial6"/>
    <dgm:cxn modelId="{76F53AA8-DA27-4196-A8E2-BC6308F2814F}" type="presParOf" srcId="{2BCE670A-1468-4EE7-8BE3-6911C402F510}" destId="{7C85CFD0-A35F-41E1-B295-1F0FD396237D}" srcOrd="2" destOrd="0" presId="urn:microsoft.com/office/officeart/2005/8/layout/radial6"/>
    <dgm:cxn modelId="{9BAF6AC1-3D28-4ADC-8CA0-E13A22A24105}" type="presParOf" srcId="{2BCE670A-1468-4EE7-8BE3-6911C402F510}" destId="{59EE8D67-2FD6-4AC8-807A-3F7BE23963B4}" srcOrd="3" destOrd="0" presId="urn:microsoft.com/office/officeart/2005/8/layout/radial6"/>
    <dgm:cxn modelId="{B18F7985-426B-4817-A4CE-77B70C794438}" type="presParOf" srcId="{2BCE670A-1468-4EE7-8BE3-6911C402F510}" destId="{32E5D295-1861-464D-B647-9798E28B7B8E}" srcOrd="4" destOrd="0" presId="urn:microsoft.com/office/officeart/2005/8/layout/radial6"/>
    <dgm:cxn modelId="{2CDBD589-F8B2-47E3-9BA5-3B9E4F432EFB}" type="presParOf" srcId="{2BCE670A-1468-4EE7-8BE3-6911C402F510}" destId="{DD7BF7EB-CB5A-4DFB-9217-CC3DCF7AF4CA}" srcOrd="5" destOrd="0" presId="urn:microsoft.com/office/officeart/2005/8/layout/radial6"/>
    <dgm:cxn modelId="{7E8966ED-757A-4EF9-92AB-071AE1E1720D}" type="presParOf" srcId="{2BCE670A-1468-4EE7-8BE3-6911C402F510}" destId="{D9DB6FDE-AF85-43CD-A175-262201E08273}" srcOrd="6" destOrd="0" presId="urn:microsoft.com/office/officeart/2005/8/layout/radial6"/>
    <dgm:cxn modelId="{CDD7D6F4-FC8D-4158-9F0E-A5BD1677B4EA}" type="presParOf" srcId="{2BCE670A-1468-4EE7-8BE3-6911C402F510}" destId="{79C4E66D-680E-4C79-81C9-89F4578754E5}" srcOrd="7" destOrd="0" presId="urn:microsoft.com/office/officeart/2005/8/layout/radial6"/>
    <dgm:cxn modelId="{206F826C-94B4-4D47-8727-4C928AE3F999}" type="presParOf" srcId="{2BCE670A-1468-4EE7-8BE3-6911C402F510}" destId="{F2F1CA55-9346-4534-A365-F1645EE10970}" srcOrd="8" destOrd="0" presId="urn:microsoft.com/office/officeart/2005/8/layout/radial6"/>
    <dgm:cxn modelId="{895AA524-422A-46A4-8421-7A89E97FE1A9}" type="presParOf" srcId="{2BCE670A-1468-4EE7-8BE3-6911C402F510}" destId="{3A645F2C-6DC7-498E-BE28-352F13B8B7E2}" srcOrd="9" destOrd="0" presId="urn:microsoft.com/office/officeart/2005/8/layout/radial6"/>
    <dgm:cxn modelId="{1A5BCB5D-D6D7-49C9-B8A3-B52AED8FED94}" type="presParOf" srcId="{2BCE670A-1468-4EE7-8BE3-6911C402F510}" destId="{9965FBAE-A92C-45A4-A8FF-3BCC2BC3802A}" srcOrd="10" destOrd="0" presId="urn:microsoft.com/office/officeart/2005/8/layout/radial6"/>
    <dgm:cxn modelId="{379471E4-5838-469A-969E-471692B55FB5}" type="presParOf" srcId="{2BCE670A-1468-4EE7-8BE3-6911C402F510}" destId="{72E7F569-553E-4BDA-AC7B-24BB20A3BF2A}" srcOrd="11" destOrd="0" presId="urn:microsoft.com/office/officeart/2005/8/layout/radial6"/>
    <dgm:cxn modelId="{3DE8F780-1D7A-412B-9340-40F0BF108041}" type="presParOf" srcId="{2BCE670A-1468-4EE7-8BE3-6911C402F510}" destId="{1C03C5CD-AAC4-4232-8055-AC9EBC79D67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97CE8B5-7C34-4AE1-A336-3F39FF4F458E}"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pPr rtl="1"/>
          <a:endParaRPr lang="ar-SA"/>
        </a:p>
      </dgm:t>
    </dgm:pt>
    <dgm:pt modelId="{89797080-413B-4ACE-8051-D4D08DD64F4D}">
      <dgm:prSet phldrT="[نص]" custT="1">
        <dgm:style>
          <a:lnRef idx="2">
            <a:schemeClr val="accent2"/>
          </a:lnRef>
          <a:fillRef idx="1">
            <a:schemeClr val="lt1"/>
          </a:fillRef>
          <a:effectRef idx="0">
            <a:schemeClr val="accent2"/>
          </a:effectRef>
          <a:fontRef idx="minor">
            <a:schemeClr val="dk1"/>
          </a:fontRef>
        </dgm:style>
      </dgm:prSet>
      <dgm:spPr>
        <a:xfrm>
          <a:off x="3931420" y="1991649"/>
          <a:ext cx="1401809" cy="1343617"/>
        </a:xfrm>
        <a:prstGeom prst="ellipse">
          <a:avLst/>
        </a:prstGeom>
        <a:solidFill>
          <a:sysClr val="window" lastClr="FFFFFF"/>
        </a:solidFill>
        <a:ln w="12700" cap="flat" cmpd="sng" algn="ctr">
          <a:solidFill>
            <a:srgbClr val="ED7D31"/>
          </a:solidFill>
          <a:prstDash val="solid"/>
          <a:miter lim="800000"/>
        </a:ln>
        <a:effectLst/>
      </dgm:spPr>
      <dgm:t>
        <a:bodyPr/>
        <a:lstStyle/>
        <a:p>
          <a:pPr rtl="1">
            <a:buNone/>
          </a:pPr>
          <a:r>
            <a:rPr lang="ar-YE" sz="1600" b="1">
              <a:solidFill>
                <a:sysClr val="windowText" lastClr="000000"/>
              </a:solidFill>
              <a:latin typeface="Calibri"/>
              <a:ea typeface="+mn-ea"/>
              <a:cs typeface="Arial" panose="020B0604020202020204" pitchFamily="34" charset="0"/>
            </a:rPr>
            <a:t>فئات </a:t>
          </a:r>
        </a:p>
        <a:p>
          <a:pPr rtl="1">
            <a:buNone/>
          </a:pPr>
          <a:r>
            <a:rPr lang="ar-YE" sz="1600" b="1">
              <a:solidFill>
                <a:sysClr val="windowText" lastClr="000000"/>
              </a:solidFill>
              <a:latin typeface="Calibri"/>
              <a:ea typeface="+mn-ea"/>
              <a:cs typeface="Arial" panose="020B0604020202020204" pitchFamily="34" charset="0"/>
            </a:rPr>
            <a:t>المستفيدين</a:t>
          </a:r>
          <a:endParaRPr lang="ar-SA" sz="1600" b="1">
            <a:solidFill>
              <a:sysClr val="windowText" lastClr="000000"/>
            </a:solidFill>
            <a:latin typeface="Calibri"/>
            <a:ea typeface="+mn-ea"/>
            <a:cs typeface="Arial" panose="020B0604020202020204" pitchFamily="34" charset="0"/>
          </a:endParaRPr>
        </a:p>
      </dgm:t>
    </dgm:pt>
    <dgm:pt modelId="{2E1BFEF1-FCC0-472F-9863-127C4BC555B8}" type="parTrans" cxnId="{2434FE66-BAE2-4231-8C8E-C6A6864FFE9C}">
      <dgm:prSet/>
      <dgm:spPr/>
      <dgm:t>
        <a:bodyPr/>
        <a:lstStyle/>
        <a:p>
          <a:pPr rtl="1"/>
          <a:endParaRPr lang="ar-SA"/>
        </a:p>
      </dgm:t>
    </dgm:pt>
    <dgm:pt modelId="{8ED37041-F0A3-4832-A7D3-66FB5AC68371}" type="sibTrans" cxnId="{2434FE66-BAE2-4231-8C8E-C6A6864FFE9C}">
      <dgm:prSet/>
      <dgm:spPr/>
      <dgm:t>
        <a:bodyPr/>
        <a:lstStyle/>
        <a:p>
          <a:pPr rtl="1"/>
          <a:endParaRPr lang="ar-SA"/>
        </a:p>
      </dgm:t>
    </dgm:pt>
    <dgm:pt modelId="{2559EC99-467B-4418-8FAF-D82496877186}">
      <dgm:prSet phldrT="[نص]"/>
      <dgm:spPr>
        <a:xfrm>
          <a:off x="4082045" y="19479"/>
          <a:ext cx="1100558" cy="1100558"/>
        </a:xfrm>
        <a:prstGeom prst="ellipse">
          <a:avLst/>
        </a:prstGeom>
        <a:solidFill>
          <a:srgbClr val="FFC000">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الأطفال والشباب</a:t>
          </a:r>
          <a:endParaRPr lang="ar-SA" b="1">
            <a:solidFill>
              <a:sysClr val="windowText" lastClr="000000"/>
            </a:solidFill>
            <a:latin typeface="Calibri"/>
            <a:ea typeface="+mn-ea"/>
            <a:cs typeface="Arial" panose="020B0604020202020204" pitchFamily="34" charset="0"/>
          </a:endParaRPr>
        </a:p>
      </dgm:t>
    </dgm:pt>
    <dgm:pt modelId="{5945B5DF-0CE4-4690-AD0E-08E71C88D93E}" type="parTrans" cxnId="{A0DC947F-0E63-4862-B34D-28C92361F6EB}">
      <dgm:prSet/>
      <dgm:spPr>
        <a:xfrm rot="16200000">
          <a:off x="4401348" y="1335048"/>
          <a:ext cx="461953" cy="467737"/>
        </a:xfrm>
        <a:prstGeom prst="rightArrow">
          <a:avLst>
            <a:gd name="adj1" fmla="val 60000"/>
            <a:gd name="adj2" fmla="val 50000"/>
          </a:avLst>
        </a:prstGeom>
        <a:solidFill>
          <a:srgbClr val="FFC000">
            <a:hueOff val="0"/>
            <a:satOff val="0"/>
            <a:lumOff val="0"/>
            <a:alphaOff val="0"/>
          </a:srgbClr>
        </a:solidFill>
        <a:ln>
          <a:noFill/>
        </a:ln>
        <a:effectLst/>
      </dgm:spPr>
      <dgm:t>
        <a:bodyPr/>
        <a:lstStyle/>
        <a:p>
          <a:pPr rtl="1">
            <a:buNone/>
          </a:pPr>
          <a:endParaRPr lang="ar-SA">
            <a:solidFill>
              <a:sysClr val="window" lastClr="FFFFFF"/>
            </a:solidFill>
            <a:latin typeface="Calibri"/>
            <a:ea typeface="+mn-ea"/>
            <a:cs typeface="Arial" panose="020B0604020202020204" pitchFamily="34" charset="0"/>
          </a:endParaRPr>
        </a:p>
      </dgm:t>
    </dgm:pt>
    <dgm:pt modelId="{5484A021-15E5-4EAD-8043-87B30DC6CCE7}" type="sibTrans" cxnId="{A0DC947F-0E63-4862-B34D-28C92361F6EB}">
      <dgm:prSet/>
      <dgm:spPr/>
      <dgm:t>
        <a:bodyPr/>
        <a:lstStyle/>
        <a:p>
          <a:pPr rtl="1"/>
          <a:endParaRPr lang="ar-SA"/>
        </a:p>
      </dgm:t>
    </dgm:pt>
    <dgm:pt modelId="{E31F0C60-F35B-4B17-B13B-1F3DD1F51BC9}">
      <dgm:prSet phldrT="[نص]"/>
      <dgm:spPr>
        <a:xfrm>
          <a:off x="6143936" y="1749611"/>
          <a:ext cx="1100558" cy="1100558"/>
        </a:xfrm>
        <a:prstGeom prst="ellipse">
          <a:avLst/>
        </a:prstGeom>
        <a:solidFill>
          <a:srgbClr val="CCFFFF"/>
        </a:solidFill>
        <a:ln w="12700" cap="flat" cmpd="sng" algn="ctr">
          <a:solidFill>
            <a:sysClr val="window" lastClr="FFFFFF">
              <a:hueOff val="0"/>
              <a:satOff val="0"/>
              <a:lumOff val="0"/>
              <a:alphaOff val="0"/>
            </a:sysClr>
          </a:solidFill>
          <a:prstDash val="solid"/>
          <a:miter lim="800000"/>
        </a:ln>
        <a:effectLst/>
      </dgm:spPr>
      <dgm:t>
        <a:bodyPr/>
        <a:lstStyle/>
        <a:p>
          <a:pPr rtl="1">
            <a:buNone/>
          </a:pPr>
          <a:r>
            <a:rPr lang="ar-YE">
              <a:solidFill>
                <a:sysClr val="windowText" lastClr="000000"/>
              </a:solidFill>
              <a:latin typeface="Calibri"/>
              <a:ea typeface="+mn-ea"/>
              <a:cs typeface="Arial" panose="020B0604020202020204" pitchFamily="34" charset="0"/>
            </a:rPr>
            <a:t>الفتيات والنساء</a:t>
          </a:r>
          <a:endParaRPr lang="ar-SA" b="1">
            <a:solidFill>
              <a:sysClr val="windowText" lastClr="000000"/>
            </a:solidFill>
            <a:latin typeface="Calibri"/>
            <a:ea typeface="+mn-ea"/>
            <a:cs typeface="Arial" panose="020B0604020202020204" pitchFamily="34" charset="0"/>
          </a:endParaRPr>
        </a:p>
      </dgm:t>
    </dgm:pt>
    <dgm:pt modelId="{C9474114-CA1B-4C22-8E88-1FDFB9D47A35}" type="parTrans" cxnId="{0CA35D2F-3BFF-44F6-9940-626A89ECD41D}">
      <dgm:prSet/>
      <dgm:spPr>
        <a:xfrm rot="21000000">
          <a:off x="5501006" y="2237005"/>
          <a:ext cx="447027" cy="467737"/>
        </a:xfrm>
        <a:prstGeom prst="rightArrow">
          <a:avLst>
            <a:gd name="adj1" fmla="val 60000"/>
            <a:gd name="adj2" fmla="val 50000"/>
          </a:avLst>
        </a:prstGeom>
        <a:solidFill>
          <a:srgbClr val="FFC000">
            <a:hueOff val="6533927"/>
            <a:satOff val="-27185"/>
            <a:lumOff val="6405"/>
            <a:alphaOff val="0"/>
          </a:srgbClr>
        </a:solidFill>
        <a:ln>
          <a:noFill/>
        </a:ln>
        <a:effectLst/>
      </dgm:spPr>
      <dgm:t>
        <a:bodyPr/>
        <a:lstStyle/>
        <a:p>
          <a:pPr rtl="1">
            <a:buNone/>
          </a:pPr>
          <a:endParaRPr lang="ar-SA">
            <a:solidFill>
              <a:sysClr val="window" lastClr="FFFFFF"/>
            </a:solidFill>
            <a:latin typeface="Calibri"/>
            <a:ea typeface="+mn-ea"/>
            <a:cs typeface="Arial" panose="020B0604020202020204" pitchFamily="34" charset="0"/>
          </a:endParaRPr>
        </a:p>
      </dgm:t>
    </dgm:pt>
    <dgm:pt modelId="{DC0054A8-12C0-4253-8300-BDB1391AE4D9}" type="sibTrans" cxnId="{0CA35D2F-3BFF-44F6-9940-626A89ECD41D}">
      <dgm:prSet/>
      <dgm:spPr/>
      <dgm:t>
        <a:bodyPr/>
        <a:lstStyle/>
        <a:p>
          <a:pPr rtl="1"/>
          <a:endParaRPr lang="ar-SA"/>
        </a:p>
      </dgm:t>
    </dgm:pt>
    <dgm:pt modelId="{186BB247-CF47-4DBA-946E-3714DD31DE8F}">
      <dgm:prSet phldrT="[نص]"/>
      <dgm:spPr>
        <a:xfrm>
          <a:off x="5895242" y="3160027"/>
          <a:ext cx="1100558" cy="1100558"/>
        </a:xfrm>
        <a:prstGeom prst="ellipse">
          <a:avLst/>
        </a:prstGeom>
        <a:solidFill>
          <a:srgbClr val="FFFFCC"/>
        </a:solidFill>
        <a:ln w="12700" cap="flat" cmpd="sng" algn="ctr">
          <a:solidFill>
            <a:sysClr val="window" lastClr="FFFFFF">
              <a:hueOff val="0"/>
              <a:satOff val="0"/>
              <a:lumOff val="0"/>
              <a:alphaOff val="0"/>
            </a:sysClr>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الأشخاص من ذوي الإعاقة</a:t>
          </a:r>
          <a:endParaRPr lang="ar-SA" b="1">
            <a:solidFill>
              <a:sysClr val="windowText" lastClr="000000"/>
            </a:solidFill>
            <a:latin typeface="Calibri"/>
            <a:ea typeface="+mn-ea"/>
            <a:cs typeface="Arial" panose="020B0604020202020204" pitchFamily="34" charset="0"/>
          </a:endParaRPr>
        </a:p>
      </dgm:t>
    </dgm:pt>
    <dgm:pt modelId="{EB071012-627D-4722-9954-119D7B38B552}" type="parTrans" cxnId="{7A07E8ED-F23B-4118-8835-2EB1E27A304F}">
      <dgm:prSet/>
      <dgm:spPr>
        <a:xfrm rot="1800000">
          <a:off x="5364512" y="2982387"/>
          <a:ext cx="450575" cy="467737"/>
        </a:xfrm>
        <a:prstGeom prst="rightArrow">
          <a:avLst>
            <a:gd name="adj1" fmla="val 60000"/>
            <a:gd name="adj2" fmla="val 50000"/>
          </a:avLst>
        </a:prstGeom>
        <a:solidFill>
          <a:srgbClr val="FFC000">
            <a:hueOff val="9800891"/>
            <a:satOff val="-40777"/>
            <a:lumOff val="9608"/>
            <a:alphaOff val="0"/>
          </a:srgbClr>
        </a:solidFill>
        <a:ln>
          <a:noFill/>
        </a:ln>
        <a:effectLst/>
      </dgm:spPr>
      <dgm:t>
        <a:bodyPr/>
        <a:lstStyle/>
        <a:p>
          <a:pPr rtl="1">
            <a:buNone/>
          </a:pPr>
          <a:endParaRPr lang="ar-SA">
            <a:solidFill>
              <a:sysClr val="window" lastClr="FFFFFF"/>
            </a:solidFill>
            <a:latin typeface="Calibri"/>
            <a:ea typeface="+mn-ea"/>
            <a:cs typeface="Arial" panose="020B0604020202020204" pitchFamily="34" charset="0"/>
          </a:endParaRPr>
        </a:p>
      </dgm:t>
    </dgm:pt>
    <dgm:pt modelId="{01CD710F-781F-4FE6-BC47-4E83B9B8E7BD}" type="sibTrans" cxnId="{7A07E8ED-F23B-4118-8835-2EB1E27A304F}">
      <dgm:prSet/>
      <dgm:spPr/>
      <dgm:t>
        <a:bodyPr/>
        <a:lstStyle/>
        <a:p>
          <a:pPr rtl="1"/>
          <a:endParaRPr lang="ar-SA"/>
        </a:p>
      </dgm:t>
    </dgm:pt>
    <dgm:pt modelId="{32C4F4B1-F67A-45F7-8206-CF729A2F5339}">
      <dgm:prSet/>
      <dgm:spPr>
        <a:xfrm>
          <a:off x="4798132" y="4080611"/>
          <a:ext cx="1100558" cy="1100558"/>
        </a:xfrm>
        <a:prstGeom prst="ellipse">
          <a:avLst/>
        </a:prstGeom>
        <a:solidFill>
          <a:srgbClr val="99FFCC"/>
        </a:solidFill>
        <a:ln w="12700" cap="flat" cmpd="sng" algn="ctr">
          <a:solidFill>
            <a:sysClr val="window" lastClr="FFFFFF">
              <a:hueOff val="0"/>
              <a:satOff val="0"/>
              <a:lumOff val="0"/>
              <a:alphaOff val="0"/>
            </a:sysClr>
          </a:solidFill>
          <a:prstDash val="solid"/>
          <a:miter lim="800000"/>
        </a:ln>
        <a:effectLst/>
      </dgm:spPr>
      <dgm:t>
        <a:bodyPr/>
        <a:lstStyle/>
        <a:p>
          <a:pPr rtl="1">
            <a:buNone/>
          </a:pPr>
          <a:r>
            <a:rPr lang="ar-YE" b="1">
              <a:solidFill>
                <a:sysClr val="windowText" lastClr="000000"/>
              </a:solidFill>
              <a:latin typeface="Calibri"/>
              <a:ea typeface="+mn-ea"/>
              <a:cs typeface="Arial" panose="020B0604020202020204" pitchFamily="34" charset="0"/>
            </a:rPr>
            <a:t>المجتمع</a:t>
          </a:r>
          <a:endParaRPr lang="ar-SA" b="1">
            <a:solidFill>
              <a:sysClr val="windowText" lastClr="000000"/>
            </a:solidFill>
            <a:latin typeface="Calibri"/>
            <a:ea typeface="+mn-ea"/>
            <a:cs typeface="Arial" panose="020B0604020202020204" pitchFamily="34" charset="0"/>
          </a:endParaRPr>
        </a:p>
      </dgm:t>
    </dgm:pt>
    <dgm:pt modelId="{CDED9277-5CAA-4AFB-92A8-F9EEEF80F936}" type="parTrans" cxnId="{95F42163-386E-40B1-846D-428430DFFEA1}">
      <dgm:prSet/>
      <dgm:spPr>
        <a:xfrm rot="4200000">
          <a:off x="4777122" y="3459677"/>
          <a:ext cx="460248" cy="467737"/>
        </a:xfrm>
        <a:prstGeom prst="rightArrow">
          <a:avLst>
            <a:gd name="adj1" fmla="val 60000"/>
            <a:gd name="adj2" fmla="val 50000"/>
          </a:avLst>
        </a:prstGeom>
        <a:solidFill>
          <a:srgbClr val="FFC000">
            <a:hueOff val="4900445"/>
            <a:satOff val="-20388"/>
            <a:lumOff val="4804"/>
            <a:alphaOff val="0"/>
          </a:srgbClr>
        </a:solidFill>
        <a:ln>
          <a:noFill/>
        </a:ln>
        <a:effectLst/>
      </dgm:spPr>
      <dgm:t>
        <a:bodyPr/>
        <a:lstStyle/>
        <a:p>
          <a:pPr rtl="1">
            <a:buNone/>
          </a:pPr>
          <a:endParaRPr lang="ar-SA">
            <a:solidFill>
              <a:sysClr val="window" lastClr="FFFFFF"/>
            </a:solidFill>
            <a:latin typeface="Calibri"/>
            <a:ea typeface="+mn-ea"/>
            <a:cs typeface="Arial" panose="020B0604020202020204" pitchFamily="34" charset="0"/>
          </a:endParaRPr>
        </a:p>
      </dgm:t>
    </dgm:pt>
    <dgm:pt modelId="{519DE162-3C57-4E7C-948A-00AE945F420F}" type="sibTrans" cxnId="{95F42163-386E-40B1-846D-428430DFFEA1}">
      <dgm:prSet/>
      <dgm:spPr/>
      <dgm:t>
        <a:bodyPr/>
        <a:lstStyle/>
        <a:p>
          <a:pPr rtl="1"/>
          <a:endParaRPr lang="ar-SA"/>
        </a:p>
      </dgm:t>
    </dgm:pt>
    <dgm:pt modelId="{8A139137-FE40-48F0-8FE7-8D5E65042F0B}">
      <dgm:prSet/>
      <dgm:spPr>
        <a:xfrm>
          <a:off x="5427849" y="509311"/>
          <a:ext cx="1100558" cy="1100558"/>
        </a:xfrm>
        <a:prstGeom prst="ellipse">
          <a:avLst/>
        </a:prstGeom>
        <a:solidFill>
          <a:srgbClr val="FFC000">
            <a:hueOff val="1225111"/>
            <a:satOff val="-5097"/>
            <a:lumOff val="1201"/>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1">
            <a:buNone/>
          </a:pPr>
          <a:r>
            <a:rPr lang="ar-YE">
              <a:solidFill>
                <a:sysClr val="windowText" lastClr="000000"/>
              </a:solidFill>
              <a:latin typeface="Calibri"/>
              <a:ea typeface="+mn-ea"/>
              <a:cs typeface="Arial" panose="020B0604020202020204" pitchFamily="34" charset="0"/>
            </a:rPr>
            <a:t>البالغين</a:t>
          </a:r>
          <a:endParaRPr lang="ar-SA">
            <a:solidFill>
              <a:sysClr val="windowText" lastClr="000000"/>
            </a:solidFill>
            <a:latin typeface="Calibri"/>
            <a:ea typeface="+mn-ea"/>
            <a:cs typeface="Arial" panose="020B0604020202020204" pitchFamily="34" charset="0"/>
          </a:endParaRPr>
        </a:p>
      </dgm:t>
    </dgm:pt>
    <dgm:pt modelId="{F840C125-53ED-4AE7-8CAD-338864C49359}" type="parTrans" cxnId="{6AD23042-D29D-4FCA-8BCA-7A8BB3E659BD}">
      <dgm:prSet/>
      <dgm:spPr>
        <a:xfrm rot="18600000">
          <a:off x="5111804" y="1586555"/>
          <a:ext cx="455818" cy="467737"/>
        </a:xfrm>
        <a:prstGeom prst="rightArrow">
          <a:avLst>
            <a:gd name="adj1" fmla="val 60000"/>
            <a:gd name="adj2" fmla="val 50000"/>
          </a:avLst>
        </a:prstGeom>
        <a:solidFill>
          <a:srgbClr val="FFC000">
            <a:hueOff val="1225111"/>
            <a:satOff val="-5097"/>
            <a:lumOff val="1201"/>
            <a:alphaOff val="0"/>
          </a:srgbClr>
        </a:solidFill>
        <a:ln>
          <a:noFill/>
        </a:ln>
        <a:effectLst/>
      </dgm:spPr>
      <dgm:t>
        <a:bodyPr/>
        <a:lstStyle/>
        <a:p>
          <a:pPr rtl="1">
            <a:buNone/>
          </a:pPr>
          <a:endParaRPr lang="ar-SA">
            <a:solidFill>
              <a:sysClr val="window" lastClr="FFFFFF"/>
            </a:solidFill>
            <a:latin typeface="Calibri"/>
            <a:ea typeface="+mn-ea"/>
            <a:cs typeface="Arial" panose="020B0604020202020204" pitchFamily="34" charset="0"/>
          </a:endParaRPr>
        </a:p>
      </dgm:t>
    </dgm:pt>
    <dgm:pt modelId="{337C2931-F8A1-48A4-9E1D-5D4B384EB119}" type="sibTrans" cxnId="{6AD23042-D29D-4FCA-8BCA-7A8BB3E659BD}">
      <dgm:prSet/>
      <dgm:spPr/>
      <dgm:t>
        <a:bodyPr/>
        <a:lstStyle/>
        <a:p>
          <a:pPr rtl="1"/>
          <a:endParaRPr lang="ar-SA"/>
        </a:p>
      </dgm:t>
    </dgm:pt>
    <dgm:pt modelId="{F120CB3A-20D7-4C3F-9776-BDC0FB12689A}">
      <dgm:prSet/>
      <dgm:spPr/>
      <dgm:t>
        <a:bodyPr/>
        <a:lstStyle/>
        <a:p>
          <a:pPr rtl="1"/>
          <a:r>
            <a:rPr lang="ar-YE">
              <a:solidFill>
                <a:sysClr val="windowText" lastClr="000000"/>
              </a:solidFill>
            </a:rPr>
            <a:t>كبار السن</a:t>
          </a:r>
          <a:endParaRPr lang="ar-SA">
            <a:solidFill>
              <a:sysClr val="windowText" lastClr="000000"/>
            </a:solidFill>
          </a:endParaRPr>
        </a:p>
      </dgm:t>
    </dgm:pt>
    <dgm:pt modelId="{9E809DA2-9962-410B-B221-E00B2E75F978}" type="parTrans" cxnId="{BC305ED3-C3DC-4189-811C-A2EA591B795B}">
      <dgm:prSet/>
      <dgm:spPr/>
      <dgm:t>
        <a:bodyPr/>
        <a:lstStyle/>
        <a:p>
          <a:pPr rtl="1"/>
          <a:endParaRPr lang="ar-SA"/>
        </a:p>
      </dgm:t>
    </dgm:pt>
    <dgm:pt modelId="{E00E83EB-5445-4BAA-B98C-9A98FAF5712F}" type="sibTrans" cxnId="{BC305ED3-C3DC-4189-811C-A2EA591B795B}">
      <dgm:prSet/>
      <dgm:spPr/>
      <dgm:t>
        <a:bodyPr/>
        <a:lstStyle/>
        <a:p>
          <a:pPr rtl="1"/>
          <a:endParaRPr lang="ar-SA"/>
        </a:p>
      </dgm:t>
    </dgm:pt>
    <dgm:pt modelId="{BAF1461D-A550-4CFC-A804-287D9F53D3C4}" type="pres">
      <dgm:prSet presAssocID="{C97CE8B5-7C34-4AE1-A336-3F39FF4F458E}" presName="Name0" presStyleCnt="0">
        <dgm:presLayoutVars>
          <dgm:chMax val="1"/>
          <dgm:dir/>
          <dgm:animLvl val="ctr"/>
          <dgm:resizeHandles val="exact"/>
        </dgm:presLayoutVars>
      </dgm:prSet>
      <dgm:spPr/>
      <dgm:t>
        <a:bodyPr/>
        <a:lstStyle/>
        <a:p>
          <a:pPr rtl="1"/>
          <a:endParaRPr lang="ar-SA"/>
        </a:p>
      </dgm:t>
    </dgm:pt>
    <dgm:pt modelId="{86217DF6-1E38-48E7-AB5F-74A95D88B1EC}" type="pres">
      <dgm:prSet presAssocID="{89797080-413B-4ACE-8051-D4D08DD64F4D}" presName="centerShape" presStyleLbl="node0" presStyleIdx="0" presStyleCnt="1" custScaleX="101898" custScaleY="97668"/>
      <dgm:spPr/>
      <dgm:t>
        <a:bodyPr/>
        <a:lstStyle/>
        <a:p>
          <a:pPr rtl="1"/>
          <a:endParaRPr lang="ar-SA"/>
        </a:p>
      </dgm:t>
    </dgm:pt>
    <dgm:pt modelId="{B4A90F3F-E6AB-4BB3-B863-45C247CC2066}" type="pres">
      <dgm:prSet presAssocID="{5945B5DF-0CE4-4690-AD0E-08E71C88D93E}" presName="parTrans" presStyleLbl="sibTrans2D1" presStyleIdx="0" presStyleCnt="6"/>
      <dgm:spPr/>
      <dgm:t>
        <a:bodyPr/>
        <a:lstStyle/>
        <a:p>
          <a:pPr rtl="1"/>
          <a:endParaRPr lang="ar-SA"/>
        </a:p>
      </dgm:t>
    </dgm:pt>
    <dgm:pt modelId="{2920E3A0-73CC-4A90-A486-067F9E996F13}" type="pres">
      <dgm:prSet presAssocID="{5945B5DF-0CE4-4690-AD0E-08E71C88D93E}" presName="connectorText" presStyleLbl="sibTrans2D1" presStyleIdx="0" presStyleCnt="6"/>
      <dgm:spPr/>
      <dgm:t>
        <a:bodyPr/>
        <a:lstStyle/>
        <a:p>
          <a:pPr rtl="1"/>
          <a:endParaRPr lang="ar-SA"/>
        </a:p>
      </dgm:t>
    </dgm:pt>
    <dgm:pt modelId="{FE2D2322-112A-4F08-B15D-C6AB3CE6561E}" type="pres">
      <dgm:prSet presAssocID="{2559EC99-467B-4418-8FAF-D82496877186}" presName="node" presStyleLbl="node1" presStyleIdx="0" presStyleCnt="6">
        <dgm:presLayoutVars>
          <dgm:bulletEnabled val="1"/>
        </dgm:presLayoutVars>
      </dgm:prSet>
      <dgm:spPr/>
      <dgm:t>
        <a:bodyPr/>
        <a:lstStyle/>
        <a:p>
          <a:pPr rtl="1"/>
          <a:endParaRPr lang="ar-SA"/>
        </a:p>
      </dgm:t>
    </dgm:pt>
    <dgm:pt modelId="{1C86E2FB-A386-4CBE-8D8C-E923ABAE4D91}" type="pres">
      <dgm:prSet presAssocID="{F840C125-53ED-4AE7-8CAD-338864C49359}" presName="parTrans" presStyleLbl="sibTrans2D1" presStyleIdx="1" presStyleCnt="6"/>
      <dgm:spPr/>
      <dgm:t>
        <a:bodyPr/>
        <a:lstStyle/>
        <a:p>
          <a:pPr rtl="1"/>
          <a:endParaRPr lang="ar-SA"/>
        </a:p>
      </dgm:t>
    </dgm:pt>
    <dgm:pt modelId="{367FFE79-4045-4CC7-8F15-562E3627629B}" type="pres">
      <dgm:prSet presAssocID="{F840C125-53ED-4AE7-8CAD-338864C49359}" presName="connectorText" presStyleLbl="sibTrans2D1" presStyleIdx="1" presStyleCnt="6"/>
      <dgm:spPr/>
      <dgm:t>
        <a:bodyPr/>
        <a:lstStyle/>
        <a:p>
          <a:pPr rtl="1"/>
          <a:endParaRPr lang="ar-SA"/>
        </a:p>
      </dgm:t>
    </dgm:pt>
    <dgm:pt modelId="{57612060-1189-4E67-9BE5-8199AAE97BAA}" type="pres">
      <dgm:prSet presAssocID="{8A139137-FE40-48F0-8FE7-8D5E65042F0B}" presName="node" presStyleLbl="node1" presStyleIdx="1" presStyleCnt="6">
        <dgm:presLayoutVars>
          <dgm:bulletEnabled val="1"/>
        </dgm:presLayoutVars>
      </dgm:prSet>
      <dgm:spPr/>
      <dgm:t>
        <a:bodyPr/>
        <a:lstStyle/>
        <a:p>
          <a:pPr rtl="1"/>
          <a:endParaRPr lang="ar-SA"/>
        </a:p>
      </dgm:t>
    </dgm:pt>
    <dgm:pt modelId="{4E1C9601-E375-431C-BD91-28BF7144324D}" type="pres">
      <dgm:prSet presAssocID="{9E809DA2-9962-410B-B221-E00B2E75F978}" presName="parTrans" presStyleLbl="sibTrans2D1" presStyleIdx="2" presStyleCnt="6"/>
      <dgm:spPr/>
      <dgm:t>
        <a:bodyPr/>
        <a:lstStyle/>
        <a:p>
          <a:pPr rtl="1"/>
          <a:endParaRPr lang="ar-SA"/>
        </a:p>
      </dgm:t>
    </dgm:pt>
    <dgm:pt modelId="{30DED3A4-9C91-463A-98C4-42629DF46E89}" type="pres">
      <dgm:prSet presAssocID="{9E809DA2-9962-410B-B221-E00B2E75F978}" presName="connectorText" presStyleLbl="sibTrans2D1" presStyleIdx="2" presStyleCnt="6"/>
      <dgm:spPr/>
      <dgm:t>
        <a:bodyPr/>
        <a:lstStyle/>
        <a:p>
          <a:pPr rtl="1"/>
          <a:endParaRPr lang="ar-SA"/>
        </a:p>
      </dgm:t>
    </dgm:pt>
    <dgm:pt modelId="{ED8FBFC6-FBCD-428B-8DD8-C80E8F49D88A}" type="pres">
      <dgm:prSet presAssocID="{F120CB3A-20D7-4C3F-9776-BDC0FB12689A}" presName="node" presStyleLbl="node1" presStyleIdx="2" presStyleCnt="6">
        <dgm:presLayoutVars>
          <dgm:bulletEnabled val="1"/>
        </dgm:presLayoutVars>
      </dgm:prSet>
      <dgm:spPr/>
      <dgm:t>
        <a:bodyPr/>
        <a:lstStyle/>
        <a:p>
          <a:pPr rtl="1"/>
          <a:endParaRPr lang="ar-SA"/>
        </a:p>
      </dgm:t>
    </dgm:pt>
    <dgm:pt modelId="{52619E58-429D-4A0C-942E-D8E66D65A69A}" type="pres">
      <dgm:prSet presAssocID="{C9474114-CA1B-4C22-8E88-1FDFB9D47A35}" presName="parTrans" presStyleLbl="sibTrans2D1" presStyleIdx="3" presStyleCnt="6"/>
      <dgm:spPr/>
      <dgm:t>
        <a:bodyPr/>
        <a:lstStyle/>
        <a:p>
          <a:pPr rtl="1"/>
          <a:endParaRPr lang="ar-SA"/>
        </a:p>
      </dgm:t>
    </dgm:pt>
    <dgm:pt modelId="{5AFA64DA-F5F0-4A42-89CD-D1C3F649DCFD}" type="pres">
      <dgm:prSet presAssocID="{C9474114-CA1B-4C22-8E88-1FDFB9D47A35}" presName="connectorText" presStyleLbl="sibTrans2D1" presStyleIdx="3" presStyleCnt="6"/>
      <dgm:spPr/>
      <dgm:t>
        <a:bodyPr/>
        <a:lstStyle/>
        <a:p>
          <a:pPr rtl="1"/>
          <a:endParaRPr lang="ar-SA"/>
        </a:p>
      </dgm:t>
    </dgm:pt>
    <dgm:pt modelId="{EEBA007C-78BE-4249-A540-DDECE07C5C1B}" type="pres">
      <dgm:prSet presAssocID="{E31F0C60-F35B-4B17-B13B-1F3DD1F51BC9}" presName="node" presStyleLbl="node1" presStyleIdx="3" presStyleCnt="6">
        <dgm:presLayoutVars>
          <dgm:bulletEnabled val="1"/>
        </dgm:presLayoutVars>
      </dgm:prSet>
      <dgm:spPr/>
      <dgm:t>
        <a:bodyPr/>
        <a:lstStyle/>
        <a:p>
          <a:pPr rtl="1"/>
          <a:endParaRPr lang="ar-SA"/>
        </a:p>
      </dgm:t>
    </dgm:pt>
    <dgm:pt modelId="{586301D6-02F8-4BBE-87B2-445C245F6BF9}" type="pres">
      <dgm:prSet presAssocID="{EB071012-627D-4722-9954-119D7B38B552}" presName="parTrans" presStyleLbl="sibTrans2D1" presStyleIdx="4" presStyleCnt="6"/>
      <dgm:spPr/>
      <dgm:t>
        <a:bodyPr/>
        <a:lstStyle/>
        <a:p>
          <a:pPr rtl="1"/>
          <a:endParaRPr lang="ar-SA"/>
        </a:p>
      </dgm:t>
    </dgm:pt>
    <dgm:pt modelId="{5571AC8E-B4DA-4D20-90D8-303BE1CADABC}" type="pres">
      <dgm:prSet presAssocID="{EB071012-627D-4722-9954-119D7B38B552}" presName="connectorText" presStyleLbl="sibTrans2D1" presStyleIdx="4" presStyleCnt="6"/>
      <dgm:spPr/>
      <dgm:t>
        <a:bodyPr/>
        <a:lstStyle/>
        <a:p>
          <a:pPr rtl="1"/>
          <a:endParaRPr lang="ar-SA"/>
        </a:p>
      </dgm:t>
    </dgm:pt>
    <dgm:pt modelId="{0441B0D5-AC42-4D37-A7C3-A707F799AC06}" type="pres">
      <dgm:prSet presAssocID="{186BB247-CF47-4DBA-946E-3714DD31DE8F}" presName="node" presStyleLbl="node1" presStyleIdx="4" presStyleCnt="6">
        <dgm:presLayoutVars>
          <dgm:bulletEnabled val="1"/>
        </dgm:presLayoutVars>
      </dgm:prSet>
      <dgm:spPr/>
      <dgm:t>
        <a:bodyPr/>
        <a:lstStyle/>
        <a:p>
          <a:pPr rtl="1"/>
          <a:endParaRPr lang="ar-SA"/>
        </a:p>
      </dgm:t>
    </dgm:pt>
    <dgm:pt modelId="{453FB476-34B9-46E6-ABEB-D92AD8CE0661}" type="pres">
      <dgm:prSet presAssocID="{CDED9277-5CAA-4AFB-92A8-F9EEEF80F936}" presName="parTrans" presStyleLbl="sibTrans2D1" presStyleIdx="5" presStyleCnt="6"/>
      <dgm:spPr/>
      <dgm:t>
        <a:bodyPr/>
        <a:lstStyle/>
        <a:p>
          <a:pPr rtl="1"/>
          <a:endParaRPr lang="ar-SA"/>
        </a:p>
      </dgm:t>
    </dgm:pt>
    <dgm:pt modelId="{74D7F063-7DEA-480A-B905-04D6B5E76A51}" type="pres">
      <dgm:prSet presAssocID="{CDED9277-5CAA-4AFB-92A8-F9EEEF80F936}" presName="connectorText" presStyleLbl="sibTrans2D1" presStyleIdx="5" presStyleCnt="6"/>
      <dgm:spPr/>
      <dgm:t>
        <a:bodyPr/>
        <a:lstStyle/>
        <a:p>
          <a:pPr rtl="1"/>
          <a:endParaRPr lang="ar-SA"/>
        </a:p>
      </dgm:t>
    </dgm:pt>
    <dgm:pt modelId="{0BD48186-630C-4756-8F13-76FB4C3D0F09}" type="pres">
      <dgm:prSet presAssocID="{32C4F4B1-F67A-45F7-8206-CF729A2F5339}" presName="node" presStyleLbl="node1" presStyleIdx="5" presStyleCnt="6">
        <dgm:presLayoutVars>
          <dgm:bulletEnabled val="1"/>
        </dgm:presLayoutVars>
      </dgm:prSet>
      <dgm:spPr/>
      <dgm:t>
        <a:bodyPr/>
        <a:lstStyle/>
        <a:p>
          <a:pPr rtl="1"/>
          <a:endParaRPr lang="ar-SA"/>
        </a:p>
      </dgm:t>
    </dgm:pt>
  </dgm:ptLst>
  <dgm:cxnLst>
    <dgm:cxn modelId="{56556739-7DB8-4F6F-871D-31B77AF46615}" type="presOf" srcId="{9E809DA2-9962-410B-B221-E00B2E75F978}" destId="{30DED3A4-9C91-463A-98C4-42629DF46E89}" srcOrd="1" destOrd="0" presId="urn:microsoft.com/office/officeart/2005/8/layout/radial5"/>
    <dgm:cxn modelId="{87F6CBFD-A0C2-4BCD-B6CC-7F8F1879DBFD}" type="presOf" srcId="{8A139137-FE40-48F0-8FE7-8D5E65042F0B}" destId="{57612060-1189-4E67-9BE5-8199AAE97BAA}" srcOrd="0" destOrd="0" presId="urn:microsoft.com/office/officeart/2005/8/layout/radial5"/>
    <dgm:cxn modelId="{8217E518-8BA4-46A7-8725-4D8869825606}" type="presOf" srcId="{2559EC99-467B-4418-8FAF-D82496877186}" destId="{FE2D2322-112A-4F08-B15D-C6AB3CE6561E}" srcOrd="0" destOrd="0" presId="urn:microsoft.com/office/officeart/2005/8/layout/radial5"/>
    <dgm:cxn modelId="{E5867D3A-F1BB-440E-AC8C-78DB1B68E8FB}" type="presOf" srcId="{9E809DA2-9962-410B-B221-E00B2E75F978}" destId="{4E1C9601-E375-431C-BD91-28BF7144324D}" srcOrd="0" destOrd="0" presId="urn:microsoft.com/office/officeart/2005/8/layout/radial5"/>
    <dgm:cxn modelId="{02FC5188-BF86-4F5D-90E2-5DD7F4708976}" type="presOf" srcId="{F120CB3A-20D7-4C3F-9776-BDC0FB12689A}" destId="{ED8FBFC6-FBCD-428B-8DD8-C80E8F49D88A}" srcOrd="0" destOrd="0" presId="urn:microsoft.com/office/officeart/2005/8/layout/radial5"/>
    <dgm:cxn modelId="{097644C6-9772-4F61-B4B0-9B03867B0973}" type="presOf" srcId="{C97CE8B5-7C34-4AE1-A336-3F39FF4F458E}" destId="{BAF1461D-A550-4CFC-A804-287D9F53D3C4}" srcOrd="0" destOrd="0" presId="urn:microsoft.com/office/officeart/2005/8/layout/radial5"/>
    <dgm:cxn modelId="{35E898E0-EC0B-4B08-AD22-37A6AC6464CD}" type="presOf" srcId="{CDED9277-5CAA-4AFB-92A8-F9EEEF80F936}" destId="{74D7F063-7DEA-480A-B905-04D6B5E76A51}" srcOrd="1" destOrd="0" presId="urn:microsoft.com/office/officeart/2005/8/layout/radial5"/>
    <dgm:cxn modelId="{5CB7B0CA-7046-4207-BF21-783D8D93306B}" type="presOf" srcId="{CDED9277-5CAA-4AFB-92A8-F9EEEF80F936}" destId="{453FB476-34B9-46E6-ABEB-D92AD8CE0661}" srcOrd="0" destOrd="0" presId="urn:microsoft.com/office/officeart/2005/8/layout/radial5"/>
    <dgm:cxn modelId="{6A00C63B-0324-4326-98BD-14BCEF8641DD}" type="presOf" srcId="{186BB247-CF47-4DBA-946E-3714DD31DE8F}" destId="{0441B0D5-AC42-4D37-A7C3-A707F799AC06}" srcOrd="0" destOrd="0" presId="urn:microsoft.com/office/officeart/2005/8/layout/radial5"/>
    <dgm:cxn modelId="{BCD5B66E-E7E0-46C0-8A2B-678C86B1DD62}" type="presOf" srcId="{32C4F4B1-F67A-45F7-8206-CF729A2F5339}" destId="{0BD48186-630C-4756-8F13-76FB4C3D0F09}" srcOrd="0" destOrd="0" presId="urn:microsoft.com/office/officeart/2005/8/layout/radial5"/>
    <dgm:cxn modelId="{77DBA501-FA40-4877-AE15-E1DFE93AC91D}" type="presOf" srcId="{E31F0C60-F35B-4B17-B13B-1F3DD1F51BC9}" destId="{EEBA007C-78BE-4249-A540-DDECE07C5C1B}" srcOrd="0" destOrd="0" presId="urn:microsoft.com/office/officeart/2005/8/layout/radial5"/>
    <dgm:cxn modelId="{95F42163-386E-40B1-846D-428430DFFEA1}" srcId="{89797080-413B-4ACE-8051-D4D08DD64F4D}" destId="{32C4F4B1-F67A-45F7-8206-CF729A2F5339}" srcOrd="5" destOrd="0" parTransId="{CDED9277-5CAA-4AFB-92A8-F9EEEF80F936}" sibTransId="{519DE162-3C57-4E7C-948A-00AE945F420F}"/>
    <dgm:cxn modelId="{A0DC947F-0E63-4862-B34D-28C92361F6EB}" srcId="{89797080-413B-4ACE-8051-D4D08DD64F4D}" destId="{2559EC99-467B-4418-8FAF-D82496877186}" srcOrd="0" destOrd="0" parTransId="{5945B5DF-0CE4-4690-AD0E-08E71C88D93E}" sibTransId="{5484A021-15E5-4EAD-8043-87B30DC6CCE7}"/>
    <dgm:cxn modelId="{6AD23042-D29D-4FCA-8BCA-7A8BB3E659BD}" srcId="{89797080-413B-4ACE-8051-D4D08DD64F4D}" destId="{8A139137-FE40-48F0-8FE7-8D5E65042F0B}" srcOrd="1" destOrd="0" parTransId="{F840C125-53ED-4AE7-8CAD-338864C49359}" sibTransId="{337C2931-F8A1-48A4-9E1D-5D4B384EB119}"/>
    <dgm:cxn modelId="{BC305ED3-C3DC-4189-811C-A2EA591B795B}" srcId="{89797080-413B-4ACE-8051-D4D08DD64F4D}" destId="{F120CB3A-20D7-4C3F-9776-BDC0FB12689A}" srcOrd="2" destOrd="0" parTransId="{9E809DA2-9962-410B-B221-E00B2E75F978}" sibTransId="{E00E83EB-5445-4BAA-B98C-9A98FAF5712F}"/>
    <dgm:cxn modelId="{BEC3B1CB-6B70-4611-A188-5A0C3FCC382A}" type="presOf" srcId="{EB071012-627D-4722-9954-119D7B38B552}" destId="{5571AC8E-B4DA-4D20-90D8-303BE1CADABC}" srcOrd="1" destOrd="0" presId="urn:microsoft.com/office/officeart/2005/8/layout/radial5"/>
    <dgm:cxn modelId="{CF1E65D4-988B-4B88-8B48-61F90F946BA3}" type="presOf" srcId="{5945B5DF-0CE4-4690-AD0E-08E71C88D93E}" destId="{2920E3A0-73CC-4A90-A486-067F9E996F13}" srcOrd="1" destOrd="0" presId="urn:microsoft.com/office/officeart/2005/8/layout/radial5"/>
    <dgm:cxn modelId="{2BFA90BD-20F6-4CC9-8A59-DD05A774F1B0}" type="presOf" srcId="{89797080-413B-4ACE-8051-D4D08DD64F4D}" destId="{86217DF6-1E38-48E7-AB5F-74A95D88B1EC}" srcOrd="0" destOrd="0" presId="urn:microsoft.com/office/officeart/2005/8/layout/radial5"/>
    <dgm:cxn modelId="{530CEA28-29C0-454E-A759-DE748DD7CEE2}" type="presOf" srcId="{C9474114-CA1B-4C22-8E88-1FDFB9D47A35}" destId="{52619E58-429D-4A0C-942E-D8E66D65A69A}" srcOrd="0" destOrd="0" presId="urn:microsoft.com/office/officeart/2005/8/layout/radial5"/>
    <dgm:cxn modelId="{EFD3BAC7-7963-460F-8CBA-258DF545D383}" type="presOf" srcId="{EB071012-627D-4722-9954-119D7B38B552}" destId="{586301D6-02F8-4BBE-87B2-445C245F6BF9}" srcOrd="0" destOrd="0" presId="urn:microsoft.com/office/officeart/2005/8/layout/radial5"/>
    <dgm:cxn modelId="{B145B3C0-2A21-435A-A2FE-C6096211EE1A}" type="presOf" srcId="{F840C125-53ED-4AE7-8CAD-338864C49359}" destId="{367FFE79-4045-4CC7-8F15-562E3627629B}" srcOrd="1" destOrd="0" presId="urn:microsoft.com/office/officeart/2005/8/layout/radial5"/>
    <dgm:cxn modelId="{0CA35D2F-3BFF-44F6-9940-626A89ECD41D}" srcId="{89797080-413B-4ACE-8051-D4D08DD64F4D}" destId="{E31F0C60-F35B-4B17-B13B-1F3DD1F51BC9}" srcOrd="3" destOrd="0" parTransId="{C9474114-CA1B-4C22-8E88-1FDFB9D47A35}" sibTransId="{DC0054A8-12C0-4253-8300-BDB1391AE4D9}"/>
    <dgm:cxn modelId="{7A07E8ED-F23B-4118-8835-2EB1E27A304F}" srcId="{89797080-413B-4ACE-8051-D4D08DD64F4D}" destId="{186BB247-CF47-4DBA-946E-3714DD31DE8F}" srcOrd="4" destOrd="0" parTransId="{EB071012-627D-4722-9954-119D7B38B552}" sibTransId="{01CD710F-781F-4FE6-BC47-4E83B9B8E7BD}"/>
    <dgm:cxn modelId="{14831A55-2200-44BD-9742-01E4D5122BBD}" type="presOf" srcId="{F840C125-53ED-4AE7-8CAD-338864C49359}" destId="{1C86E2FB-A386-4CBE-8D8C-E923ABAE4D91}" srcOrd="0" destOrd="0" presId="urn:microsoft.com/office/officeart/2005/8/layout/radial5"/>
    <dgm:cxn modelId="{C27D9F3A-D740-4A2B-A082-1AAC8E07D03C}" type="presOf" srcId="{C9474114-CA1B-4C22-8E88-1FDFB9D47A35}" destId="{5AFA64DA-F5F0-4A42-89CD-D1C3F649DCFD}" srcOrd="1" destOrd="0" presId="urn:microsoft.com/office/officeart/2005/8/layout/radial5"/>
    <dgm:cxn modelId="{2434FE66-BAE2-4231-8C8E-C6A6864FFE9C}" srcId="{C97CE8B5-7C34-4AE1-A336-3F39FF4F458E}" destId="{89797080-413B-4ACE-8051-D4D08DD64F4D}" srcOrd="0" destOrd="0" parTransId="{2E1BFEF1-FCC0-472F-9863-127C4BC555B8}" sibTransId="{8ED37041-F0A3-4832-A7D3-66FB5AC68371}"/>
    <dgm:cxn modelId="{D05A54EB-55C2-4B95-81A2-47974B8E4F52}" type="presOf" srcId="{5945B5DF-0CE4-4690-AD0E-08E71C88D93E}" destId="{B4A90F3F-E6AB-4BB3-B863-45C247CC2066}" srcOrd="0" destOrd="0" presId="urn:microsoft.com/office/officeart/2005/8/layout/radial5"/>
    <dgm:cxn modelId="{BB896F60-D917-463C-B53F-F31841886542}" type="presParOf" srcId="{BAF1461D-A550-4CFC-A804-287D9F53D3C4}" destId="{86217DF6-1E38-48E7-AB5F-74A95D88B1EC}" srcOrd="0" destOrd="0" presId="urn:microsoft.com/office/officeart/2005/8/layout/radial5"/>
    <dgm:cxn modelId="{E5B42F64-3EC1-4951-877A-6C92948F219A}" type="presParOf" srcId="{BAF1461D-A550-4CFC-A804-287D9F53D3C4}" destId="{B4A90F3F-E6AB-4BB3-B863-45C247CC2066}" srcOrd="1" destOrd="0" presId="urn:microsoft.com/office/officeart/2005/8/layout/radial5"/>
    <dgm:cxn modelId="{06CAA1A7-6A4A-4B1A-8F39-2C8E7DF0A881}" type="presParOf" srcId="{B4A90F3F-E6AB-4BB3-B863-45C247CC2066}" destId="{2920E3A0-73CC-4A90-A486-067F9E996F13}" srcOrd="0" destOrd="0" presId="urn:microsoft.com/office/officeart/2005/8/layout/radial5"/>
    <dgm:cxn modelId="{BDCEEE35-2F19-4F77-8AF6-7E8EC697D1D7}" type="presParOf" srcId="{BAF1461D-A550-4CFC-A804-287D9F53D3C4}" destId="{FE2D2322-112A-4F08-B15D-C6AB3CE6561E}" srcOrd="2" destOrd="0" presId="urn:microsoft.com/office/officeart/2005/8/layout/radial5"/>
    <dgm:cxn modelId="{D073096B-8F32-464E-8648-F6825B9A823B}" type="presParOf" srcId="{BAF1461D-A550-4CFC-A804-287D9F53D3C4}" destId="{1C86E2FB-A386-4CBE-8D8C-E923ABAE4D91}" srcOrd="3" destOrd="0" presId="urn:microsoft.com/office/officeart/2005/8/layout/radial5"/>
    <dgm:cxn modelId="{4363FA76-4405-478A-874E-42CBB59B9DEF}" type="presParOf" srcId="{1C86E2FB-A386-4CBE-8D8C-E923ABAE4D91}" destId="{367FFE79-4045-4CC7-8F15-562E3627629B}" srcOrd="0" destOrd="0" presId="urn:microsoft.com/office/officeart/2005/8/layout/radial5"/>
    <dgm:cxn modelId="{E535B418-5BA6-4FE0-B82F-B3A6735F0EF1}" type="presParOf" srcId="{BAF1461D-A550-4CFC-A804-287D9F53D3C4}" destId="{57612060-1189-4E67-9BE5-8199AAE97BAA}" srcOrd="4" destOrd="0" presId="urn:microsoft.com/office/officeart/2005/8/layout/radial5"/>
    <dgm:cxn modelId="{B1092C2C-951C-41C9-A18F-7469D03E06F7}" type="presParOf" srcId="{BAF1461D-A550-4CFC-A804-287D9F53D3C4}" destId="{4E1C9601-E375-431C-BD91-28BF7144324D}" srcOrd="5" destOrd="0" presId="urn:microsoft.com/office/officeart/2005/8/layout/radial5"/>
    <dgm:cxn modelId="{5AF42EAB-6B02-45EC-A5E6-B895210B95E1}" type="presParOf" srcId="{4E1C9601-E375-431C-BD91-28BF7144324D}" destId="{30DED3A4-9C91-463A-98C4-42629DF46E89}" srcOrd="0" destOrd="0" presId="urn:microsoft.com/office/officeart/2005/8/layout/radial5"/>
    <dgm:cxn modelId="{1B06BD7E-7EAE-4AC0-ACFB-957EF7F4D4B3}" type="presParOf" srcId="{BAF1461D-A550-4CFC-A804-287D9F53D3C4}" destId="{ED8FBFC6-FBCD-428B-8DD8-C80E8F49D88A}" srcOrd="6" destOrd="0" presId="urn:microsoft.com/office/officeart/2005/8/layout/radial5"/>
    <dgm:cxn modelId="{E7E1BA91-7B7A-4B66-95F3-260DA64A078D}" type="presParOf" srcId="{BAF1461D-A550-4CFC-A804-287D9F53D3C4}" destId="{52619E58-429D-4A0C-942E-D8E66D65A69A}" srcOrd="7" destOrd="0" presId="urn:microsoft.com/office/officeart/2005/8/layout/radial5"/>
    <dgm:cxn modelId="{5D737EEB-C3EC-4924-B117-F1479DA6BC4F}" type="presParOf" srcId="{52619E58-429D-4A0C-942E-D8E66D65A69A}" destId="{5AFA64DA-F5F0-4A42-89CD-D1C3F649DCFD}" srcOrd="0" destOrd="0" presId="urn:microsoft.com/office/officeart/2005/8/layout/radial5"/>
    <dgm:cxn modelId="{BBC5D564-755C-44A6-9F86-5BF6A1391A04}" type="presParOf" srcId="{BAF1461D-A550-4CFC-A804-287D9F53D3C4}" destId="{EEBA007C-78BE-4249-A540-DDECE07C5C1B}" srcOrd="8" destOrd="0" presId="urn:microsoft.com/office/officeart/2005/8/layout/radial5"/>
    <dgm:cxn modelId="{2E5DD2F1-B07F-429F-96F9-B5E793FFC898}" type="presParOf" srcId="{BAF1461D-A550-4CFC-A804-287D9F53D3C4}" destId="{586301D6-02F8-4BBE-87B2-445C245F6BF9}" srcOrd="9" destOrd="0" presId="urn:microsoft.com/office/officeart/2005/8/layout/radial5"/>
    <dgm:cxn modelId="{BE67F715-A4BC-455D-9687-5089CF375593}" type="presParOf" srcId="{586301D6-02F8-4BBE-87B2-445C245F6BF9}" destId="{5571AC8E-B4DA-4D20-90D8-303BE1CADABC}" srcOrd="0" destOrd="0" presId="urn:microsoft.com/office/officeart/2005/8/layout/radial5"/>
    <dgm:cxn modelId="{C33F6B4E-132C-4993-8409-2047EBD8379F}" type="presParOf" srcId="{BAF1461D-A550-4CFC-A804-287D9F53D3C4}" destId="{0441B0D5-AC42-4D37-A7C3-A707F799AC06}" srcOrd="10" destOrd="0" presId="urn:microsoft.com/office/officeart/2005/8/layout/radial5"/>
    <dgm:cxn modelId="{5D72D04B-8648-4067-B4E6-B820ABC7B9F6}" type="presParOf" srcId="{BAF1461D-A550-4CFC-A804-287D9F53D3C4}" destId="{453FB476-34B9-46E6-ABEB-D92AD8CE0661}" srcOrd="11" destOrd="0" presId="urn:microsoft.com/office/officeart/2005/8/layout/radial5"/>
    <dgm:cxn modelId="{C5A9F0E8-CFA4-4137-8CF3-E969C0082DA0}" type="presParOf" srcId="{453FB476-34B9-46E6-ABEB-D92AD8CE0661}" destId="{74D7F063-7DEA-480A-B905-04D6B5E76A51}" srcOrd="0" destOrd="0" presId="urn:microsoft.com/office/officeart/2005/8/layout/radial5"/>
    <dgm:cxn modelId="{8E624062-1535-4283-84ED-E58C90B96691}" type="presParOf" srcId="{BAF1461D-A550-4CFC-A804-287D9F53D3C4}" destId="{0BD48186-630C-4756-8F13-76FB4C3D0F09}"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CDDDF9A-658C-4D65-9DB0-8A13BF214377}" type="doc">
      <dgm:prSet loTypeId="urn:microsoft.com/office/officeart/2005/8/layout/bProcess4" loCatId="process" qsTypeId="urn:microsoft.com/office/officeart/2005/8/quickstyle/3d2" qsCatId="3D" csTypeId="urn:microsoft.com/office/officeart/2005/8/colors/colorful1" csCatId="colorful" phldr="1"/>
      <dgm:spPr/>
      <dgm:t>
        <a:bodyPr/>
        <a:lstStyle/>
        <a:p>
          <a:pPr rtl="1"/>
          <a:endParaRPr lang="ar-SA"/>
        </a:p>
      </dgm:t>
    </dgm:pt>
    <dgm:pt modelId="{A3C0F130-6724-4262-946E-4AFA1B8A25E3}">
      <dgm:prSet phldrT="[نص]"/>
      <dgm:spPr>
        <a:xfrm>
          <a:off x="5867645" y="1678"/>
          <a:ext cx="2127163" cy="1276297"/>
        </a:xfrm>
        <a:prstGeom prst="roundRect">
          <a:avLst>
            <a:gd name="adj" fmla="val 10000"/>
          </a:avLst>
        </a:prstGeom>
        <a:gradFill rotWithShape="0">
          <a:gsLst>
            <a:gs pos="0">
              <a:srgbClr val="8AB833">
                <a:hueOff val="0"/>
                <a:satOff val="0"/>
                <a:lumOff val="0"/>
                <a:alphaOff val="0"/>
                <a:satMod val="103000"/>
                <a:lumMod val="102000"/>
                <a:tint val="94000"/>
              </a:srgbClr>
            </a:gs>
            <a:gs pos="50000">
              <a:srgbClr val="8AB833">
                <a:hueOff val="0"/>
                <a:satOff val="0"/>
                <a:lumOff val="0"/>
                <a:alphaOff val="0"/>
                <a:satMod val="110000"/>
                <a:lumMod val="100000"/>
                <a:shade val="100000"/>
              </a:srgbClr>
            </a:gs>
            <a:gs pos="100000">
              <a:srgbClr val="8AB833">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رفع كفاءة الكوادر البشرية</a:t>
          </a:r>
          <a:endParaRPr lang="ar-SA">
            <a:solidFill>
              <a:sysClr val="windowText" lastClr="000000"/>
            </a:solidFill>
            <a:latin typeface="Calibri" panose="020F0502020204030204"/>
            <a:ea typeface="+mn-ea"/>
            <a:cs typeface="Arial" panose="020B0604020202020204" pitchFamily="34" charset="0"/>
          </a:endParaRPr>
        </a:p>
      </dgm:t>
    </dgm:pt>
    <dgm:pt modelId="{B3D6CE8D-6B16-4A42-A11F-31ABF5C526FF}" type="parTrans" cxnId="{E0AD40CA-3332-4107-BF4E-78B7C98C5D4D}">
      <dgm:prSet/>
      <dgm:spPr/>
      <dgm:t>
        <a:bodyPr/>
        <a:lstStyle/>
        <a:p>
          <a:pPr rtl="1"/>
          <a:endParaRPr lang="ar-SA">
            <a:solidFill>
              <a:sysClr val="windowText" lastClr="000000"/>
            </a:solidFill>
          </a:endParaRPr>
        </a:p>
      </dgm:t>
    </dgm:pt>
    <dgm:pt modelId="{1272BC3B-E579-48AC-BB61-7F9E5D92F9D9}" type="sibTrans" cxnId="{E0AD40CA-3332-4107-BF4E-78B7C98C5D4D}">
      <dgm:prSet/>
      <dgm:spPr>
        <a:xfrm rot="5400000">
          <a:off x="6781023" y="1016748"/>
          <a:ext cx="1586038" cy="191444"/>
        </a:xfrm>
        <a:prstGeom prst="rect">
          <a:avLst/>
        </a:prstGeom>
        <a:solidFill>
          <a:srgbClr val="8AB833">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6480A9E0-4658-4FC1-ABC3-05BF76C3DEFB}">
      <dgm:prSet phldrT="[نص]"/>
      <dgm:spPr>
        <a:xfrm>
          <a:off x="5867645" y="1597051"/>
          <a:ext cx="2127163" cy="1276297"/>
        </a:xfrm>
        <a:prstGeom prst="roundRect">
          <a:avLst>
            <a:gd name="adj" fmla="val 10000"/>
          </a:avLst>
        </a:prstGeom>
        <a:gradFill rotWithShape="0">
          <a:gsLst>
            <a:gs pos="0">
              <a:srgbClr val="C0CF3A">
                <a:hueOff val="0"/>
                <a:satOff val="0"/>
                <a:lumOff val="0"/>
                <a:alphaOff val="0"/>
                <a:satMod val="103000"/>
                <a:lumMod val="102000"/>
                <a:tint val="94000"/>
              </a:srgbClr>
            </a:gs>
            <a:gs pos="50000">
              <a:srgbClr val="C0CF3A">
                <a:hueOff val="0"/>
                <a:satOff val="0"/>
                <a:lumOff val="0"/>
                <a:alphaOff val="0"/>
                <a:satMod val="110000"/>
                <a:lumMod val="100000"/>
                <a:shade val="100000"/>
              </a:srgbClr>
            </a:gs>
            <a:gs pos="100000">
              <a:srgbClr val="C0CF3A">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تطوير القدرات المؤسسية</a:t>
          </a:r>
          <a:endParaRPr lang="ar-SA">
            <a:solidFill>
              <a:sysClr val="windowText" lastClr="000000"/>
            </a:solidFill>
            <a:latin typeface="Calibri" panose="020F0502020204030204"/>
            <a:ea typeface="+mn-ea"/>
            <a:cs typeface="Arial" panose="020B0604020202020204" pitchFamily="34" charset="0"/>
          </a:endParaRPr>
        </a:p>
      </dgm:t>
    </dgm:pt>
    <dgm:pt modelId="{CF9B5A3C-1805-4399-AC86-22963D811D71}" type="parTrans" cxnId="{5770C6E3-C1DD-499A-B0A8-44C0B44F5D71}">
      <dgm:prSet/>
      <dgm:spPr/>
      <dgm:t>
        <a:bodyPr/>
        <a:lstStyle/>
        <a:p>
          <a:pPr rtl="1"/>
          <a:endParaRPr lang="ar-SA">
            <a:solidFill>
              <a:sysClr val="windowText" lastClr="000000"/>
            </a:solidFill>
          </a:endParaRPr>
        </a:p>
      </dgm:t>
    </dgm:pt>
    <dgm:pt modelId="{024285DA-83F3-43B3-BB74-9D4D1A989CE8}" type="sibTrans" cxnId="{5770C6E3-C1DD-499A-B0A8-44C0B44F5D71}">
      <dgm:prSet/>
      <dgm:spPr>
        <a:xfrm rot="5400000">
          <a:off x="6781023" y="2612120"/>
          <a:ext cx="1586038" cy="191444"/>
        </a:xfrm>
        <a:prstGeom prst="rect">
          <a:avLst/>
        </a:prstGeom>
        <a:solidFill>
          <a:srgbClr val="C0CF3A">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E23041DC-1980-4096-99FF-E26D912E4344}">
      <dgm:prSet phldrT="[نص]"/>
      <dgm:spPr>
        <a:xfrm>
          <a:off x="5867645" y="3192423"/>
          <a:ext cx="2127163" cy="1276297"/>
        </a:xfrm>
        <a:prstGeom prst="roundRect">
          <a:avLst>
            <a:gd name="adj" fmla="val 10000"/>
          </a:avLst>
        </a:prstGeom>
        <a:gradFill rotWithShape="0">
          <a:gsLst>
            <a:gs pos="0">
              <a:srgbClr val="029676">
                <a:hueOff val="0"/>
                <a:satOff val="0"/>
                <a:lumOff val="0"/>
                <a:alphaOff val="0"/>
                <a:satMod val="103000"/>
                <a:lumMod val="102000"/>
                <a:tint val="94000"/>
              </a:srgbClr>
            </a:gs>
            <a:gs pos="50000">
              <a:srgbClr val="029676">
                <a:hueOff val="0"/>
                <a:satOff val="0"/>
                <a:lumOff val="0"/>
                <a:alphaOff val="0"/>
                <a:satMod val="110000"/>
                <a:lumMod val="100000"/>
                <a:shade val="100000"/>
              </a:srgbClr>
            </a:gs>
            <a:gs pos="100000">
              <a:srgbClr val="029676">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تحسين البنية التحتية والمرافق</a:t>
          </a:r>
          <a:endParaRPr lang="ar-SA">
            <a:solidFill>
              <a:sysClr val="windowText" lastClr="000000"/>
            </a:solidFill>
            <a:latin typeface="Calibri" panose="020F0502020204030204"/>
            <a:ea typeface="+mn-ea"/>
            <a:cs typeface="Arial" panose="020B0604020202020204" pitchFamily="34" charset="0"/>
          </a:endParaRPr>
        </a:p>
      </dgm:t>
    </dgm:pt>
    <dgm:pt modelId="{9F3B89FD-C022-42FB-9B56-A8B9B60F540F}" type="parTrans" cxnId="{82B448CA-6AB7-4972-9766-341B3F9A9063}">
      <dgm:prSet/>
      <dgm:spPr/>
      <dgm:t>
        <a:bodyPr/>
        <a:lstStyle/>
        <a:p>
          <a:pPr rtl="1"/>
          <a:endParaRPr lang="ar-SA">
            <a:solidFill>
              <a:sysClr val="windowText" lastClr="000000"/>
            </a:solidFill>
          </a:endParaRPr>
        </a:p>
      </dgm:t>
    </dgm:pt>
    <dgm:pt modelId="{8D79F242-E083-443E-931C-C376034C21C2}" type="sibTrans" cxnId="{82B448CA-6AB7-4972-9766-341B3F9A9063}">
      <dgm:prSet/>
      <dgm:spPr>
        <a:xfrm rot="10800000">
          <a:off x="4749582" y="3409806"/>
          <a:ext cx="2819793" cy="191444"/>
        </a:xfrm>
        <a:prstGeom prst="rect">
          <a:avLst/>
        </a:prstGeom>
        <a:solidFill>
          <a:srgbClr val="029676">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23A00165-E995-4ED9-A355-F48A5CF74682}">
      <dgm:prSet phldrT="[نص]"/>
      <dgm:spPr>
        <a:xfrm>
          <a:off x="3038518" y="3192423"/>
          <a:ext cx="2127163" cy="1276297"/>
        </a:xfrm>
        <a:prstGeom prst="roundRect">
          <a:avLst>
            <a:gd name="adj" fmla="val 10000"/>
          </a:avLst>
        </a:prstGeom>
        <a:solidFill>
          <a:srgbClr val="FFFF00"/>
        </a:soli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دعم الدراسات والأبحاث</a:t>
          </a:r>
          <a:endParaRPr lang="ar-SA">
            <a:solidFill>
              <a:sysClr val="windowText" lastClr="000000"/>
            </a:solidFill>
            <a:latin typeface="Calibri" panose="020F0502020204030204"/>
            <a:ea typeface="+mn-ea"/>
            <a:cs typeface="Arial" panose="020B0604020202020204" pitchFamily="34" charset="0"/>
          </a:endParaRPr>
        </a:p>
      </dgm:t>
    </dgm:pt>
    <dgm:pt modelId="{D8788374-BAAA-428F-A995-C07B1C796810}" type="parTrans" cxnId="{E6790E5E-8D79-41A9-B4F9-58F72D7B27A9}">
      <dgm:prSet/>
      <dgm:spPr/>
      <dgm:t>
        <a:bodyPr/>
        <a:lstStyle/>
        <a:p>
          <a:pPr rtl="1"/>
          <a:endParaRPr lang="ar-SA">
            <a:solidFill>
              <a:sysClr val="windowText" lastClr="000000"/>
            </a:solidFill>
          </a:endParaRPr>
        </a:p>
      </dgm:t>
    </dgm:pt>
    <dgm:pt modelId="{D6698148-7B39-4812-9EB1-4BECF227B219}" type="sibTrans" cxnId="{E6790E5E-8D79-41A9-B4F9-58F72D7B27A9}">
      <dgm:prSet/>
      <dgm:spPr>
        <a:xfrm rot="16200000">
          <a:off x="3951896" y="2612120"/>
          <a:ext cx="1586038" cy="191444"/>
        </a:xfrm>
        <a:prstGeom prst="rect">
          <a:avLst/>
        </a:prstGeom>
        <a:solidFill>
          <a:srgbClr val="4AB5C4">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CAC98D49-3183-4E31-BA83-AD6D1AE5C7A6}">
      <dgm:prSet phldrT="[نص]"/>
      <dgm:spPr>
        <a:xfrm>
          <a:off x="3038518" y="1597051"/>
          <a:ext cx="2127163" cy="1276297"/>
        </a:xfrm>
        <a:prstGeom prst="roundRect">
          <a:avLst>
            <a:gd name="adj" fmla="val 10000"/>
          </a:avLst>
        </a:prstGeom>
        <a:gradFill rotWithShape="0">
          <a:gsLst>
            <a:gs pos="0">
              <a:srgbClr val="0989B1">
                <a:hueOff val="0"/>
                <a:satOff val="0"/>
                <a:lumOff val="0"/>
                <a:alphaOff val="0"/>
                <a:satMod val="103000"/>
                <a:lumMod val="102000"/>
                <a:tint val="94000"/>
              </a:srgbClr>
            </a:gs>
            <a:gs pos="50000">
              <a:srgbClr val="0989B1">
                <a:hueOff val="0"/>
                <a:satOff val="0"/>
                <a:lumOff val="0"/>
                <a:alphaOff val="0"/>
                <a:satMod val="110000"/>
                <a:lumMod val="100000"/>
                <a:shade val="100000"/>
              </a:srgbClr>
            </a:gs>
            <a:gs pos="100000">
              <a:srgbClr val="0989B1">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dirty="0">
              <a:solidFill>
                <a:sysClr val="windowText" lastClr="000000"/>
              </a:solidFill>
              <a:latin typeface="Calibri" panose="020F0502020204030204"/>
              <a:ea typeface="+mn-ea"/>
              <a:cs typeface="Arial" panose="020B0604020202020204" pitchFamily="34" charset="0"/>
            </a:rPr>
            <a:t>تعزيز الوعي الصحي واللياقة البدنية</a:t>
          </a:r>
          <a:endParaRPr lang="ar-SA" dirty="0">
            <a:solidFill>
              <a:sysClr val="windowText" lastClr="000000"/>
            </a:solidFill>
            <a:latin typeface="Calibri" panose="020F0502020204030204"/>
            <a:ea typeface="+mn-ea"/>
            <a:cs typeface="Arial" panose="020B0604020202020204" pitchFamily="34" charset="0"/>
          </a:endParaRPr>
        </a:p>
      </dgm:t>
    </dgm:pt>
    <dgm:pt modelId="{BFE8BF8D-E26F-42C1-ACC2-2AE64ABAAFBD}" type="parTrans" cxnId="{8BCFF839-6FCD-472E-9248-098D09E9DFC0}">
      <dgm:prSet/>
      <dgm:spPr/>
      <dgm:t>
        <a:bodyPr/>
        <a:lstStyle/>
        <a:p>
          <a:pPr rtl="1"/>
          <a:endParaRPr lang="ar-SA">
            <a:solidFill>
              <a:sysClr val="windowText" lastClr="000000"/>
            </a:solidFill>
          </a:endParaRPr>
        </a:p>
      </dgm:t>
    </dgm:pt>
    <dgm:pt modelId="{B26B097A-FA95-4799-AF9A-A87FA0B13FBD}" type="sibTrans" cxnId="{8BCFF839-6FCD-472E-9248-098D09E9DFC0}">
      <dgm:prSet/>
      <dgm:spPr>
        <a:xfrm rot="16200000">
          <a:off x="3951896" y="1016748"/>
          <a:ext cx="1586038" cy="191444"/>
        </a:xfrm>
        <a:prstGeom prst="rect">
          <a:avLst/>
        </a:prstGeom>
        <a:solidFill>
          <a:srgbClr val="0989B1">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B75BB272-1FD8-4B47-AA14-518612596A1A}">
      <dgm:prSet phldrT="[نص]"/>
      <dgm:spPr>
        <a:xfrm>
          <a:off x="3038518" y="1678"/>
          <a:ext cx="2127163" cy="1276297"/>
        </a:xfrm>
        <a:prstGeom prst="roundRect">
          <a:avLst>
            <a:gd name="adj" fmla="val 10000"/>
          </a:avLst>
        </a:prstGeom>
        <a:gradFill rotWithShape="0">
          <a:gsLst>
            <a:gs pos="0">
              <a:srgbClr val="8AB833">
                <a:hueOff val="0"/>
                <a:satOff val="0"/>
                <a:lumOff val="0"/>
                <a:alphaOff val="0"/>
                <a:satMod val="103000"/>
                <a:lumMod val="102000"/>
                <a:tint val="94000"/>
              </a:srgbClr>
            </a:gs>
            <a:gs pos="50000">
              <a:srgbClr val="8AB833">
                <a:hueOff val="0"/>
                <a:satOff val="0"/>
                <a:lumOff val="0"/>
                <a:alphaOff val="0"/>
                <a:satMod val="110000"/>
                <a:lumMod val="100000"/>
                <a:shade val="100000"/>
              </a:srgbClr>
            </a:gs>
            <a:gs pos="100000">
              <a:srgbClr val="8AB833">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توسيع نطاق الخدمات والبرامج</a:t>
          </a:r>
          <a:endParaRPr lang="ar-SA">
            <a:solidFill>
              <a:sysClr val="windowText" lastClr="000000"/>
            </a:solidFill>
            <a:latin typeface="Calibri" panose="020F0502020204030204"/>
            <a:ea typeface="+mn-ea"/>
            <a:cs typeface="Arial" panose="020B0604020202020204" pitchFamily="34" charset="0"/>
          </a:endParaRPr>
        </a:p>
      </dgm:t>
    </dgm:pt>
    <dgm:pt modelId="{74EF109C-92A9-45EA-B214-D8BEB843D53D}" type="parTrans" cxnId="{241642C3-EA12-4E69-9817-A1CA7696546D}">
      <dgm:prSet/>
      <dgm:spPr/>
      <dgm:t>
        <a:bodyPr/>
        <a:lstStyle/>
        <a:p>
          <a:pPr rtl="1"/>
          <a:endParaRPr lang="ar-SA">
            <a:solidFill>
              <a:sysClr val="windowText" lastClr="000000"/>
            </a:solidFill>
          </a:endParaRPr>
        </a:p>
      </dgm:t>
    </dgm:pt>
    <dgm:pt modelId="{43DD14F5-52AA-4AA4-977C-7F68F5949FA9}" type="sibTrans" cxnId="{241642C3-EA12-4E69-9817-A1CA7696546D}">
      <dgm:prSet/>
      <dgm:spPr>
        <a:xfrm rot="10800000">
          <a:off x="1920455" y="219061"/>
          <a:ext cx="2819793" cy="191444"/>
        </a:xfrm>
        <a:prstGeom prst="rect">
          <a:avLst/>
        </a:prstGeom>
        <a:solidFill>
          <a:srgbClr val="8AB833">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9868618F-ECF8-441C-BCA5-1E7F662E5819}">
      <dgm:prSet phldrT="[نص]"/>
      <dgm:spPr>
        <a:xfrm>
          <a:off x="209391" y="1678"/>
          <a:ext cx="2127163" cy="1276297"/>
        </a:xfrm>
        <a:prstGeom prst="roundRect">
          <a:avLst>
            <a:gd name="adj" fmla="val 10000"/>
          </a:avLst>
        </a:prstGeom>
        <a:gradFill rotWithShape="0">
          <a:gsLst>
            <a:gs pos="0">
              <a:srgbClr val="C0CF3A">
                <a:hueOff val="0"/>
                <a:satOff val="0"/>
                <a:lumOff val="0"/>
                <a:alphaOff val="0"/>
                <a:satMod val="103000"/>
                <a:lumMod val="102000"/>
                <a:tint val="94000"/>
              </a:srgbClr>
            </a:gs>
            <a:gs pos="50000">
              <a:srgbClr val="C0CF3A">
                <a:hueOff val="0"/>
                <a:satOff val="0"/>
                <a:lumOff val="0"/>
                <a:alphaOff val="0"/>
                <a:satMod val="110000"/>
                <a:lumMod val="100000"/>
                <a:shade val="100000"/>
              </a:srgbClr>
            </a:gs>
            <a:gs pos="100000">
              <a:srgbClr val="C0CF3A">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تعزيز الصورة الذهنية</a:t>
          </a:r>
          <a:endParaRPr lang="ar-SA">
            <a:solidFill>
              <a:sysClr val="windowText" lastClr="000000"/>
            </a:solidFill>
            <a:latin typeface="Calibri" panose="020F0502020204030204"/>
            <a:ea typeface="+mn-ea"/>
            <a:cs typeface="Arial" panose="020B0604020202020204" pitchFamily="34" charset="0"/>
          </a:endParaRPr>
        </a:p>
      </dgm:t>
    </dgm:pt>
    <dgm:pt modelId="{CCF68867-F845-4AF4-93D1-6D2F7C6C7A12}" type="parTrans" cxnId="{8F8FC5D5-0F9E-4C5C-A895-A4A56149B75B}">
      <dgm:prSet/>
      <dgm:spPr/>
      <dgm:t>
        <a:bodyPr/>
        <a:lstStyle/>
        <a:p>
          <a:pPr rtl="1"/>
          <a:endParaRPr lang="ar-SA">
            <a:solidFill>
              <a:sysClr val="windowText" lastClr="000000"/>
            </a:solidFill>
          </a:endParaRPr>
        </a:p>
      </dgm:t>
    </dgm:pt>
    <dgm:pt modelId="{59DADB52-452D-4F9A-9021-EF8FD6BE3F90}" type="sibTrans" cxnId="{8F8FC5D5-0F9E-4C5C-A895-A4A56149B75B}">
      <dgm:prSet/>
      <dgm:spPr>
        <a:xfrm rot="5400000">
          <a:off x="1122769" y="1016748"/>
          <a:ext cx="1586038" cy="191444"/>
        </a:xfrm>
        <a:prstGeom prst="rect">
          <a:avLst/>
        </a:prstGeom>
        <a:solidFill>
          <a:srgbClr val="C0CF3A">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8B11BCB7-ECDC-4A9B-A751-1CE40C340E9D}">
      <dgm:prSet phldrT="[نص]"/>
      <dgm:spPr>
        <a:xfrm>
          <a:off x="209391" y="1597051"/>
          <a:ext cx="2127163" cy="1276297"/>
        </a:xfrm>
        <a:prstGeom prst="roundRect">
          <a:avLst>
            <a:gd name="adj" fmla="val 10000"/>
          </a:avLst>
        </a:prstGeom>
        <a:gradFill rotWithShape="0">
          <a:gsLst>
            <a:gs pos="0">
              <a:srgbClr val="029676">
                <a:hueOff val="0"/>
                <a:satOff val="0"/>
                <a:lumOff val="0"/>
                <a:alphaOff val="0"/>
                <a:satMod val="103000"/>
                <a:lumMod val="102000"/>
                <a:tint val="94000"/>
              </a:srgbClr>
            </a:gs>
            <a:gs pos="50000">
              <a:srgbClr val="029676">
                <a:hueOff val="0"/>
                <a:satOff val="0"/>
                <a:lumOff val="0"/>
                <a:alphaOff val="0"/>
                <a:satMod val="110000"/>
                <a:lumMod val="100000"/>
                <a:shade val="100000"/>
              </a:srgbClr>
            </a:gs>
            <a:gs pos="100000">
              <a:srgbClr val="029676">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تعزيز الشراكات والتعاون</a:t>
          </a:r>
          <a:endParaRPr lang="ar-SA">
            <a:solidFill>
              <a:sysClr val="windowText" lastClr="000000"/>
            </a:solidFill>
            <a:latin typeface="Calibri" panose="020F0502020204030204"/>
            <a:ea typeface="+mn-ea"/>
            <a:cs typeface="Arial" panose="020B0604020202020204" pitchFamily="34" charset="0"/>
          </a:endParaRPr>
        </a:p>
      </dgm:t>
    </dgm:pt>
    <dgm:pt modelId="{D122426F-DF8A-4A4D-BA33-1713717F6C6F}" type="parTrans" cxnId="{1894B401-286A-4EB9-AC2D-C524A868CC66}">
      <dgm:prSet/>
      <dgm:spPr/>
      <dgm:t>
        <a:bodyPr/>
        <a:lstStyle/>
        <a:p>
          <a:pPr rtl="1"/>
          <a:endParaRPr lang="ar-SA">
            <a:solidFill>
              <a:sysClr val="windowText" lastClr="000000"/>
            </a:solidFill>
          </a:endParaRPr>
        </a:p>
      </dgm:t>
    </dgm:pt>
    <dgm:pt modelId="{FF7B8DE2-ED6F-4D47-8509-9A3C4C0DAFD6}" type="sibTrans" cxnId="{1894B401-286A-4EB9-AC2D-C524A868CC66}">
      <dgm:prSet/>
      <dgm:spPr>
        <a:xfrm rot="5400000">
          <a:off x="1122769" y="2612120"/>
          <a:ext cx="1586038" cy="191444"/>
        </a:xfrm>
        <a:prstGeom prst="rect">
          <a:avLst/>
        </a:prstGeom>
        <a:solidFill>
          <a:srgbClr val="029676">
            <a:hueOff val="0"/>
            <a:satOff val="0"/>
            <a:lumOff val="0"/>
            <a:alphaOff val="0"/>
          </a:srgbClr>
        </a:solidFill>
        <a:ln>
          <a:noFill/>
        </a:ln>
        <a:effectLst/>
        <a:scene3d>
          <a:camera prst="orthographicFront"/>
          <a:lightRig rig="threePt" dir="t">
            <a:rot lat="0" lon="0" rev="7500000"/>
          </a:lightRig>
        </a:scene3d>
        <a:sp3d z="-152400" extrusionH="63500" prstMaterial="matte">
          <a:bevelT w="25400" h="6350" prst="relaxedInset"/>
          <a:contourClr>
            <a:sysClr val="window" lastClr="FFFFFF"/>
          </a:contourClr>
        </a:sp3d>
      </dgm:spPr>
      <dgm:t>
        <a:bodyPr/>
        <a:lstStyle/>
        <a:p>
          <a:pPr rtl="1"/>
          <a:endParaRPr lang="ar-SA">
            <a:solidFill>
              <a:sysClr val="windowText" lastClr="000000"/>
            </a:solidFill>
          </a:endParaRPr>
        </a:p>
      </dgm:t>
    </dgm:pt>
    <dgm:pt modelId="{AC2BA08C-96D5-47E4-9756-E5BE20164CF1}">
      <dgm:prSet phldrT="[نص]"/>
      <dgm:spPr>
        <a:xfrm>
          <a:off x="209391" y="3192423"/>
          <a:ext cx="2127163" cy="1276297"/>
        </a:xfrm>
        <a:prstGeom prst="roundRect">
          <a:avLst>
            <a:gd name="adj" fmla="val 10000"/>
          </a:avLst>
        </a:prstGeom>
        <a:gradFill rotWithShape="0">
          <a:gsLst>
            <a:gs pos="0">
              <a:srgbClr val="4AB5C4">
                <a:hueOff val="0"/>
                <a:satOff val="0"/>
                <a:lumOff val="0"/>
                <a:alphaOff val="0"/>
                <a:satMod val="103000"/>
                <a:lumMod val="102000"/>
                <a:tint val="94000"/>
              </a:srgbClr>
            </a:gs>
            <a:gs pos="50000">
              <a:srgbClr val="4AB5C4">
                <a:hueOff val="0"/>
                <a:satOff val="0"/>
                <a:lumOff val="0"/>
                <a:alphaOff val="0"/>
                <a:satMod val="110000"/>
                <a:lumMod val="100000"/>
                <a:shade val="100000"/>
              </a:srgbClr>
            </a:gs>
            <a:gs pos="100000">
              <a:srgbClr val="4AB5C4">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pPr rtl="1">
            <a:buNone/>
          </a:pPr>
          <a:r>
            <a:rPr lang="ar-YE">
              <a:solidFill>
                <a:sysClr val="windowText" lastClr="000000"/>
              </a:solidFill>
              <a:latin typeface="Calibri" panose="020F0502020204030204"/>
              <a:ea typeface="+mn-ea"/>
              <a:cs typeface="Arial" panose="020B0604020202020204" pitchFamily="34" charset="0"/>
            </a:rPr>
            <a:t>الإستدامة المالية</a:t>
          </a:r>
          <a:endParaRPr lang="ar-SA">
            <a:solidFill>
              <a:sysClr val="windowText" lastClr="000000"/>
            </a:solidFill>
            <a:latin typeface="Calibri" panose="020F0502020204030204"/>
            <a:ea typeface="+mn-ea"/>
            <a:cs typeface="Arial" panose="020B0604020202020204" pitchFamily="34" charset="0"/>
          </a:endParaRPr>
        </a:p>
      </dgm:t>
    </dgm:pt>
    <dgm:pt modelId="{CDECDCF7-D21D-4870-8508-9437EE0A6813}" type="parTrans" cxnId="{27638CA2-8541-4E3F-8B7F-4DB43FB2C61C}">
      <dgm:prSet/>
      <dgm:spPr/>
      <dgm:t>
        <a:bodyPr/>
        <a:lstStyle/>
        <a:p>
          <a:pPr rtl="1"/>
          <a:endParaRPr lang="ar-SA">
            <a:solidFill>
              <a:sysClr val="windowText" lastClr="000000"/>
            </a:solidFill>
          </a:endParaRPr>
        </a:p>
      </dgm:t>
    </dgm:pt>
    <dgm:pt modelId="{0D493334-2D05-4402-AA77-47913C2A56D8}" type="sibTrans" cxnId="{27638CA2-8541-4E3F-8B7F-4DB43FB2C61C}">
      <dgm:prSet/>
      <dgm:spPr/>
      <dgm:t>
        <a:bodyPr/>
        <a:lstStyle/>
        <a:p>
          <a:pPr rtl="1"/>
          <a:endParaRPr lang="ar-SA">
            <a:solidFill>
              <a:sysClr val="windowText" lastClr="000000"/>
            </a:solidFill>
          </a:endParaRPr>
        </a:p>
      </dgm:t>
    </dgm:pt>
    <dgm:pt modelId="{0CFBE782-93BB-4094-96B0-B60462477F9A}" type="pres">
      <dgm:prSet presAssocID="{1CDDDF9A-658C-4D65-9DB0-8A13BF214377}" presName="Name0" presStyleCnt="0">
        <dgm:presLayoutVars>
          <dgm:dir val="rev"/>
          <dgm:resizeHandles/>
        </dgm:presLayoutVars>
      </dgm:prSet>
      <dgm:spPr/>
      <dgm:t>
        <a:bodyPr/>
        <a:lstStyle/>
        <a:p>
          <a:pPr rtl="1"/>
          <a:endParaRPr lang="ar-SA"/>
        </a:p>
      </dgm:t>
    </dgm:pt>
    <dgm:pt modelId="{E348D590-A2B7-477C-9B15-C88FCEAB0D84}" type="pres">
      <dgm:prSet presAssocID="{A3C0F130-6724-4262-946E-4AFA1B8A25E3}" presName="compNode" presStyleCnt="0"/>
      <dgm:spPr/>
    </dgm:pt>
    <dgm:pt modelId="{6FE8ED7E-5DFD-4ABC-B4D6-0C1AD01B364C}" type="pres">
      <dgm:prSet presAssocID="{A3C0F130-6724-4262-946E-4AFA1B8A25E3}" presName="dummyConnPt" presStyleCnt="0"/>
      <dgm:spPr/>
    </dgm:pt>
    <dgm:pt modelId="{52BDC09B-DE34-4770-8A5C-9FAA7FF3DBA8}" type="pres">
      <dgm:prSet presAssocID="{A3C0F130-6724-4262-946E-4AFA1B8A25E3}" presName="node" presStyleLbl="node1" presStyleIdx="0" presStyleCnt="9">
        <dgm:presLayoutVars>
          <dgm:bulletEnabled val="1"/>
        </dgm:presLayoutVars>
      </dgm:prSet>
      <dgm:spPr/>
      <dgm:t>
        <a:bodyPr/>
        <a:lstStyle/>
        <a:p>
          <a:pPr rtl="1"/>
          <a:endParaRPr lang="ar-SA"/>
        </a:p>
      </dgm:t>
    </dgm:pt>
    <dgm:pt modelId="{06EA8612-709C-41C8-9648-90ADC3D0BA48}" type="pres">
      <dgm:prSet presAssocID="{1272BC3B-E579-48AC-BB61-7F9E5D92F9D9}" presName="sibTrans" presStyleLbl="bgSibTrans2D1" presStyleIdx="0" presStyleCnt="8"/>
      <dgm:spPr/>
      <dgm:t>
        <a:bodyPr/>
        <a:lstStyle/>
        <a:p>
          <a:pPr rtl="1"/>
          <a:endParaRPr lang="ar-SA"/>
        </a:p>
      </dgm:t>
    </dgm:pt>
    <dgm:pt modelId="{01E20887-D926-4CB1-9E91-EB113044F449}" type="pres">
      <dgm:prSet presAssocID="{6480A9E0-4658-4FC1-ABC3-05BF76C3DEFB}" presName="compNode" presStyleCnt="0"/>
      <dgm:spPr/>
    </dgm:pt>
    <dgm:pt modelId="{0A179AA6-37F7-412C-9B28-613405415DAA}" type="pres">
      <dgm:prSet presAssocID="{6480A9E0-4658-4FC1-ABC3-05BF76C3DEFB}" presName="dummyConnPt" presStyleCnt="0"/>
      <dgm:spPr/>
    </dgm:pt>
    <dgm:pt modelId="{A0698491-C2EF-47E3-928D-A3771EFB5914}" type="pres">
      <dgm:prSet presAssocID="{6480A9E0-4658-4FC1-ABC3-05BF76C3DEFB}" presName="node" presStyleLbl="node1" presStyleIdx="1" presStyleCnt="9">
        <dgm:presLayoutVars>
          <dgm:bulletEnabled val="1"/>
        </dgm:presLayoutVars>
      </dgm:prSet>
      <dgm:spPr/>
      <dgm:t>
        <a:bodyPr/>
        <a:lstStyle/>
        <a:p>
          <a:pPr rtl="1"/>
          <a:endParaRPr lang="ar-SA"/>
        </a:p>
      </dgm:t>
    </dgm:pt>
    <dgm:pt modelId="{E36BDF43-A342-4DD0-952F-3BE96C6757E1}" type="pres">
      <dgm:prSet presAssocID="{024285DA-83F3-43B3-BB74-9D4D1A989CE8}" presName="sibTrans" presStyleLbl="bgSibTrans2D1" presStyleIdx="1" presStyleCnt="8"/>
      <dgm:spPr/>
      <dgm:t>
        <a:bodyPr/>
        <a:lstStyle/>
        <a:p>
          <a:pPr rtl="1"/>
          <a:endParaRPr lang="ar-SA"/>
        </a:p>
      </dgm:t>
    </dgm:pt>
    <dgm:pt modelId="{F4B6A0FB-8C40-4C9B-A723-B0D5A256ABF6}" type="pres">
      <dgm:prSet presAssocID="{E23041DC-1980-4096-99FF-E26D912E4344}" presName="compNode" presStyleCnt="0"/>
      <dgm:spPr/>
    </dgm:pt>
    <dgm:pt modelId="{B562674B-0138-49F9-A6FC-1C27DBBB2800}" type="pres">
      <dgm:prSet presAssocID="{E23041DC-1980-4096-99FF-E26D912E4344}" presName="dummyConnPt" presStyleCnt="0"/>
      <dgm:spPr/>
    </dgm:pt>
    <dgm:pt modelId="{1BDA12DE-233B-4DF0-91D1-6DDD86A5FBB6}" type="pres">
      <dgm:prSet presAssocID="{E23041DC-1980-4096-99FF-E26D912E4344}" presName="node" presStyleLbl="node1" presStyleIdx="2" presStyleCnt="9">
        <dgm:presLayoutVars>
          <dgm:bulletEnabled val="1"/>
        </dgm:presLayoutVars>
      </dgm:prSet>
      <dgm:spPr/>
      <dgm:t>
        <a:bodyPr/>
        <a:lstStyle/>
        <a:p>
          <a:pPr rtl="1"/>
          <a:endParaRPr lang="ar-SA"/>
        </a:p>
      </dgm:t>
    </dgm:pt>
    <dgm:pt modelId="{075B1C12-CBF3-4E94-9ABB-FA76821D0F46}" type="pres">
      <dgm:prSet presAssocID="{8D79F242-E083-443E-931C-C376034C21C2}" presName="sibTrans" presStyleLbl="bgSibTrans2D1" presStyleIdx="2" presStyleCnt="8"/>
      <dgm:spPr/>
      <dgm:t>
        <a:bodyPr/>
        <a:lstStyle/>
        <a:p>
          <a:pPr rtl="1"/>
          <a:endParaRPr lang="ar-SA"/>
        </a:p>
      </dgm:t>
    </dgm:pt>
    <dgm:pt modelId="{DC7CE0F8-7CE0-4341-892B-D7613B2CEABE}" type="pres">
      <dgm:prSet presAssocID="{23A00165-E995-4ED9-A355-F48A5CF74682}" presName="compNode" presStyleCnt="0"/>
      <dgm:spPr/>
    </dgm:pt>
    <dgm:pt modelId="{49329096-BBD2-4F12-AADF-384F62BFEF21}" type="pres">
      <dgm:prSet presAssocID="{23A00165-E995-4ED9-A355-F48A5CF74682}" presName="dummyConnPt" presStyleCnt="0"/>
      <dgm:spPr/>
    </dgm:pt>
    <dgm:pt modelId="{F6A14483-FD06-4FFF-89C5-5991B5F102C2}" type="pres">
      <dgm:prSet presAssocID="{23A00165-E995-4ED9-A355-F48A5CF74682}" presName="node" presStyleLbl="node1" presStyleIdx="3" presStyleCnt="9">
        <dgm:presLayoutVars>
          <dgm:bulletEnabled val="1"/>
        </dgm:presLayoutVars>
      </dgm:prSet>
      <dgm:spPr/>
      <dgm:t>
        <a:bodyPr/>
        <a:lstStyle/>
        <a:p>
          <a:pPr rtl="1"/>
          <a:endParaRPr lang="ar-SA"/>
        </a:p>
      </dgm:t>
    </dgm:pt>
    <dgm:pt modelId="{2B979C6F-7FC0-453F-9062-6C9C820C6286}" type="pres">
      <dgm:prSet presAssocID="{D6698148-7B39-4812-9EB1-4BECF227B219}" presName="sibTrans" presStyleLbl="bgSibTrans2D1" presStyleIdx="3" presStyleCnt="8"/>
      <dgm:spPr/>
      <dgm:t>
        <a:bodyPr/>
        <a:lstStyle/>
        <a:p>
          <a:pPr rtl="1"/>
          <a:endParaRPr lang="ar-SA"/>
        </a:p>
      </dgm:t>
    </dgm:pt>
    <dgm:pt modelId="{D8C59529-64C3-4B56-A103-43E9D8624CC5}" type="pres">
      <dgm:prSet presAssocID="{CAC98D49-3183-4E31-BA83-AD6D1AE5C7A6}" presName="compNode" presStyleCnt="0"/>
      <dgm:spPr/>
    </dgm:pt>
    <dgm:pt modelId="{F436B519-3F95-438A-BFB4-BBD5C5A65743}" type="pres">
      <dgm:prSet presAssocID="{CAC98D49-3183-4E31-BA83-AD6D1AE5C7A6}" presName="dummyConnPt" presStyleCnt="0"/>
      <dgm:spPr/>
    </dgm:pt>
    <dgm:pt modelId="{3D7D33EF-9F20-4A18-AFE0-570534E25DC2}" type="pres">
      <dgm:prSet presAssocID="{CAC98D49-3183-4E31-BA83-AD6D1AE5C7A6}" presName="node" presStyleLbl="node1" presStyleIdx="4" presStyleCnt="9">
        <dgm:presLayoutVars>
          <dgm:bulletEnabled val="1"/>
        </dgm:presLayoutVars>
      </dgm:prSet>
      <dgm:spPr/>
      <dgm:t>
        <a:bodyPr/>
        <a:lstStyle/>
        <a:p>
          <a:pPr rtl="1"/>
          <a:endParaRPr lang="ar-SA"/>
        </a:p>
      </dgm:t>
    </dgm:pt>
    <dgm:pt modelId="{6E891992-F707-496B-83CF-B12C50BBFA7A}" type="pres">
      <dgm:prSet presAssocID="{B26B097A-FA95-4799-AF9A-A87FA0B13FBD}" presName="sibTrans" presStyleLbl="bgSibTrans2D1" presStyleIdx="4" presStyleCnt="8"/>
      <dgm:spPr/>
      <dgm:t>
        <a:bodyPr/>
        <a:lstStyle/>
        <a:p>
          <a:pPr rtl="1"/>
          <a:endParaRPr lang="ar-SA"/>
        </a:p>
      </dgm:t>
    </dgm:pt>
    <dgm:pt modelId="{7B42FFF0-6CF2-49AE-BFDA-F96978064AF6}" type="pres">
      <dgm:prSet presAssocID="{B75BB272-1FD8-4B47-AA14-518612596A1A}" presName="compNode" presStyleCnt="0"/>
      <dgm:spPr/>
    </dgm:pt>
    <dgm:pt modelId="{C95A0CD6-7804-4FED-BFC9-71508634720A}" type="pres">
      <dgm:prSet presAssocID="{B75BB272-1FD8-4B47-AA14-518612596A1A}" presName="dummyConnPt" presStyleCnt="0"/>
      <dgm:spPr/>
    </dgm:pt>
    <dgm:pt modelId="{A7009E34-4755-480E-8075-945D2241157F}" type="pres">
      <dgm:prSet presAssocID="{B75BB272-1FD8-4B47-AA14-518612596A1A}" presName="node" presStyleLbl="node1" presStyleIdx="5" presStyleCnt="9">
        <dgm:presLayoutVars>
          <dgm:bulletEnabled val="1"/>
        </dgm:presLayoutVars>
      </dgm:prSet>
      <dgm:spPr/>
      <dgm:t>
        <a:bodyPr/>
        <a:lstStyle/>
        <a:p>
          <a:pPr rtl="1"/>
          <a:endParaRPr lang="ar-SA"/>
        </a:p>
      </dgm:t>
    </dgm:pt>
    <dgm:pt modelId="{C06B581E-1912-4796-A1EF-A63B9EC7F6CF}" type="pres">
      <dgm:prSet presAssocID="{43DD14F5-52AA-4AA4-977C-7F68F5949FA9}" presName="sibTrans" presStyleLbl="bgSibTrans2D1" presStyleIdx="5" presStyleCnt="8"/>
      <dgm:spPr/>
      <dgm:t>
        <a:bodyPr/>
        <a:lstStyle/>
        <a:p>
          <a:pPr rtl="1"/>
          <a:endParaRPr lang="ar-SA"/>
        </a:p>
      </dgm:t>
    </dgm:pt>
    <dgm:pt modelId="{FE876CC4-9944-436D-8BED-CFA644F1032D}" type="pres">
      <dgm:prSet presAssocID="{9868618F-ECF8-441C-BCA5-1E7F662E5819}" presName="compNode" presStyleCnt="0"/>
      <dgm:spPr/>
    </dgm:pt>
    <dgm:pt modelId="{82B77666-B8A6-475C-BB88-737AF040FBE3}" type="pres">
      <dgm:prSet presAssocID="{9868618F-ECF8-441C-BCA5-1E7F662E5819}" presName="dummyConnPt" presStyleCnt="0"/>
      <dgm:spPr/>
    </dgm:pt>
    <dgm:pt modelId="{7B371453-1854-4D70-A35E-39C407D78128}" type="pres">
      <dgm:prSet presAssocID="{9868618F-ECF8-441C-BCA5-1E7F662E5819}" presName="node" presStyleLbl="node1" presStyleIdx="6" presStyleCnt="9">
        <dgm:presLayoutVars>
          <dgm:bulletEnabled val="1"/>
        </dgm:presLayoutVars>
      </dgm:prSet>
      <dgm:spPr/>
      <dgm:t>
        <a:bodyPr/>
        <a:lstStyle/>
        <a:p>
          <a:pPr rtl="1"/>
          <a:endParaRPr lang="ar-SA"/>
        </a:p>
      </dgm:t>
    </dgm:pt>
    <dgm:pt modelId="{F9D3379C-4CC1-4C17-AFD7-F9F63DBEBA89}" type="pres">
      <dgm:prSet presAssocID="{59DADB52-452D-4F9A-9021-EF8FD6BE3F90}" presName="sibTrans" presStyleLbl="bgSibTrans2D1" presStyleIdx="6" presStyleCnt="8"/>
      <dgm:spPr/>
      <dgm:t>
        <a:bodyPr/>
        <a:lstStyle/>
        <a:p>
          <a:pPr rtl="1"/>
          <a:endParaRPr lang="ar-SA"/>
        </a:p>
      </dgm:t>
    </dgm:pt>
    <dgm:pt modelId="{6BF7FE2A-AF89-424C-8F6F-368EDD3D662C}" type="pres">
      <dgm:prSet presAssocID="{8B11BCB7-ECDC-4A9B-A751-1CE40C340E9D}" presName="compNode" presStyleCnt="0"/>
      <dgm:spPr/>
    </dgm:pt>
    <dgm:pt modelId="{8BBF88FF-7123-42D5-AB0F-453F3AAE0267}" type="pres">
      <dgm:prSet presAssocID="{8B11BCB7-ECDC-4A9B-A751-1CE40C340E9D}" presName="dummyConnPt" presStyleCnt="0"/>
      <dgm:spPr/>
    </dgm:pt>
    <dgm:pt modelId="{F00E67B2-216A-4679-8574-EA70886C7893}" type="pres">
      <dgm:prSet presAssocID="{8B11BCB7-ECDC-4A9B-A751-1CE40C340E9D}" presName="node" presStyleLbl="node1" presStyleIdx="7" presStyleCnt="9">
        <dgm:presLayoutVars>
          <dgm:bulletEnabled val="1"/>
        </dgm:presLayoutVars>
      </dgm:prSet>
      <dgm:spPr/>
      <dgm:t>
        <a:bodyPr/>
        <a:lstStyle/>
        <a:p>
          <a:pPr rtl="1"/>
          <a:endParaRPr lang="ar-SA"/>
        </a:p>
      </dgm:t>
    </dgm:pt>
    <dgm:pt modelId="{AFB08806-0E0C-4403-BCCB-C9E66E05CDB1}" type="pres">
      <dgm:prSet presAssocID="{FF7B8DE2-ED6F-4D47-8509-9A3C4C0DAFD6}" presName="sibTrans" presStyleLbl="bgSibTrans2D1" presStyleIdx="7" presStyleCnt="8"/>
      <dgm:spPr/>
      <dgm:t>
        <a:bodyPr/>
        <a:lstStyle/>
        <a:p>
          <a:pPr rtl="1"/>
          <a:endParaRPr lang="ar-SA"/>
        </a:p>
      </dgm:t>
    </dgm:pt>
    <dgm:pt modelId="{3F19346C-3884-472A-B5C8-B170C9FA6C6B}" type="pres">
      <dgm:prSet presAssocID="{AC2BA08C-96D5-47E4-9756-E5BE20164CF1}" presName="compNode" presStyleCnt="0"/>
      <dgm:spPr/>
    </dgm:pt>
    <dgm:pt modelId="{298723BE-1C19-4EA6-8F6E-093E8B865FC4}" type="pres">
      <dgm:prSet presAssocID="{AC2BA08C-96D5-47E4-9756-E5BE20164CF1}" presName="dummyConnPt" presStyleCnt="0"/>
      <dgm:spPr/>
    </dgm:pt>
    <dgm:pt modelId="{C3E4FA8A-6A84-4997-B206-F018391C9562}" type="pres">
      <dgm:prSet presAssocID="{AC2BA08C-96D5-47E4-9756-E5BE20164CF1}" presName="node" presStyleLbl="node1" presStyleIdx="8" presStyleCnt="9">
        <dgm:presLayoutVars>
          <dgm:bulletEnabled val="1"/>
        </dgm:presLayoutVars>
      </dgm:prSet>
      <dgm:spPr/>
      <dgm:t>
        <a:bodyPr/>
        <a:lstStyle/>
        <a:p>
          <a:pPr rtl="1"/>
          <a:endParaRPr lang="ar-SA"/>
        </a:p>
      </dgm:t>
    </dgm:pt>
  </dgm:ptLst>
  <dgm:cxnLst>
    <dgm:cxn modelId="{D96D1A1F-8CC1-4C6E-A6A7-8879474A2CA5}" type="presOf" srcId="{43DD14F5-52AA-4AA4-977C-7F68F5949FA9}" destId="{C06B581E-1912-4796-A1EF-A63B9EC7F6CF}" srcOrd="0" destOrd="0" presId="urn:microsoft.com/office/officeart/2005/8/layout/bProcess4"/>
    <dgm:cxn modelId="{241642C3-EA12-4E69-9817-A1CA7696546D}" srcId="{1CDDDF9A-658C-4D65-9DB0-8A13BF214377}" destId="{B75BB272-1FD8-4B47-AA14-518612596A1A}" srcOrd="5" destOrd="0" parTransId="{74EF109C-92A9-45EA-B214-D8BEB843D53D}" sibTransId="{43DD14F5-52AA-4AA4-977C-7F68F5949FA9}"/>
    <dgm:cxn modelId="{22D752B8-6DBD-4998-9E5C-2CC65C3419E5}" type="presOf" srcId="{D6698148-7B39-4812-9EB1-4BECF227B219}" destId="{2B979C6F-7FC0-453F-9062-6C9C820C6286}" srcOrd="0" destOrd="0" presId="urn:microsoft.com/office/officeart/2005/8/layout/bProcess4"/>
    <dgm:cxn modelId="{27638CA2-8541-4E3F-8B7F-4DB43FB2C61C}" srcId="{1CDDDF9A-658C-4D65-9DB0-8A13BF214377}" destId="{AC2BA08C-96D5-47E4-9756-E5BE20164CF1}" srcOrd="8" destOrd="0" parTransId="{CDECDCF7-D21D-4870-8508-9437EE0A6813}" sibTransId="{0D493334-2D05-4402-AA77-47913C2A56D8}"/>
    <dgm:cxn modelId="{8F8FC5D5-0F9E-4C5C-A895-A4A56149B75B}" srcId="{1CDDDF9A-658C-4D65-9DB0-8A13BF214377}" destId="{9868618F-ECF8-441C-BCA5-1E7F662E5819}" srcOrd="6" destOrd="0" parTransId="{CCF68867-F845-4AF4-93D1-6D2F7C6C7A12}" sibTransId="{59DADB52-452D-4F9A-9021-EF8FD6BE3F90}"/>
    <dgm:cxn modelId="{73E2637A-9341-4EFA-A4F7-3DEF7F5BE4E3}" type="presOf" srcId="{8B11BCB7-ECDC-4A9B-A751-1CE40C340E9D}" destId="{F00E67B2-216A-4679-8574-EA70886C7893}" srcOrd="0" destOrd="0" presId="urn:microsoft.com/office/officeart/2005/8/layout/bProcess4"/>
    <dgm:cxn modelId="{EC1720D9-6731-4450-B58F-DBC410039FE6}" type="presOf" srcId="{CAC98D49-3183-4E31-BA83-AD6D1AE5C7A6}" destId="{3D7D33EF-9F20-4A18-AFE0-570534E25DC2}" srcOrd="0" destOrd="0" presId="urn:microsoft.com/office/officeart/2005/8/layout/bProcess4"/>
    <dgm:cxn modelId="{533132DC-9FD2-4E0C-A272-3B0A431CB1FD}" type="presOf" srcId="{B26B097A-FA95-4799-AF9A-A87FA0B13FBD}" destId="{6E891992-F707-496B-83CF-B12C50BBFA7A}" srcOrd="0" destOrd="0" presId="urn:microsoft.com/office/officeart/2005/8/layout/bProcess4"/>
    <dgm:cxn modelId="{82B448CA-6AB7-4972-9766-341B3F9A9063}" srcId="{1CDDDF9A-658C-4D65-9DB0-8A13BF214377}" destId="{E23041DC-1980-4096-99FF-E26D912E4344}" srcOrd="2" destOrd="0" parTransId="{9F3B89FD-C022-42FB-9B56-A8B9B60F540F}" sibTransId="{8D79F242-E083-443E-931C-C376034C21C2}"/>
    <dgm:cxn modelId="{F4AC8D5B-FFE0-4EA9-8181-C0048170D4C2}" type="presOf" srcId="{59DADB52-452D-4F9A-9021-EF8FD6BE3F90}" destId="{F9D3379C-4CC1-4C17-AFD7-F9F63DBEBA89}" srcOrd="0" destOrd="0" presId="urn:microsoft.com/office/officeart/2005/8/layout/bProcess4"/>
    <dgm:cxn modelId="{8BCFF839-6FCD-472E-9248-098D09E9DFC0}" srcId="{1CDDDF9A-658C-4D65-9DB0-8A13BF214377}" destId="{CAC98D49-3183-4E31-BA83-AD6D1AE5C7A6}" srcOrd="4" destOrd="0" parTransId="{BFE8BF8D-E26F-42C1-ACC2-2AE64ABAAFBD}" sibTransId="{B26B097A-FA95-4799-AF9A-A87FA0B13FBD}"/>
    <dgm:cxn modelId="{F2CA4C4E-1606-4C8B-961D-ED10F094A460}" type="presOf" srcId="{8D79F242-E083-443E-931C-C376034C21C2}" destId="{075B1C12-CBF3-4E94-9ABB-FA76821D0F46}" srcOrd="0" destOrd="0" presId="urn:microsoft.com/office/officeart/2005/8/layout/bProcess4"/>
    <dgm:cxn modelId="{2DF40F9C-A6E5-44C3-85C4-55714BD1F8ED}" type="presOf" srcId="{1272BC3B-E579-48AC-BB61-7F9E5D92F9D9}" destId="{06EA8612-709C-41C8-9648-90ADC3D0BA48}" srcOrd="0" destOrd="0" presId="urn:microsoft.com/office/officeart/2005/8/layout/bProcess4"/>
    <dgm:cxn modelId="{F71FB842-E97B-40F3-A50D-7F8547B511F6}" type="presOf" srcId="{B75BB272-1FD8-4B47-AA14-518612596A1A}" destId="{A7009E34-4755-480E-8075-945D2241157F}" srcOrd="0" destOrd="0" presId="urn:microsoft.com/office/officeart/2005/8/layout/bProcess4"/>
    <dgm:cxn modelId="{81260992-CA74-49FD-ABF4-AF243876E4CF}" type="presOf" srcId="{AC2BA08C-96D5-47E4-9756-E5BE20164CF1}" destId="{C3E4FA8A-6A84-4997-B206-F018391C9562}" srcOrd="0" destOrd="0" presId="urn:microsoft.com/office/officeart/2005/8/layout/bProcess4"/>
    <dgm:cxn modelId="{F4BCCE76-42F5-44BE-8387-0250420269DF}" type="presOf" srcId="{FF7B8DE2-ED6F-4D47-8509-9A3C4C0DAFD6}" destId="{AFB08806-0E0C-4403-BCCB-C9E66E05CDB1}" srcOrd="0" destOrd="0" presId="urn:microsoft.com/office/officeart/2005/8/layout/bProcess4"/>
    <dgm:cxn modelId="{4F173288-96E3-4FDB-9C1A-ABF0949F492B}" type="presOf" srcId="{9868618F-ECF8-441C-BCA5-1E7F662E5819}" destId="{7B371453-1854-4D70-A35E-39C407D78128}" srcOrd="0" destOrd="0" presId="urn:microsoft.com/office/officeart/2005/8/layout/bProcess4"/>
    <dgm:cxn modelId="{442A4B46-6DD8-44DB-9DA2-0AD2F8B6FF12}" type="presOf" srcId="{A3C0F130-6724-4262-946E-4AFA1B8A25E3}" destId="{52BDC09B-DE34-4770-8A5C-9FAA7FF3DBA8}" srcOrd="0" destOrd="0" presId="urn:microsoft.com/office/officeart/2005/8/layout/bProcess4"/>
    <dgm:cxn modelId="{BCCAF322-64ED-4F56-AEF0-AE092A18D5C7}" type="presOf" srcId="{1CDDDF9A-658C-4D65-9DB0-8A13BF214377}" destId="{0CFBE782-93BB-4094-96B0-B60462477F9A}" srcOrd="0" destOrd="0" presId="urn:microsoft.com/office/officeart/2005/8/layout/bProcess4"/>
    <dgm:cxn modelId="{E6790E5E-8D79-41A9-B4F9-58F72D7B27A9}" srcId="{1CDDDF9A-658C-4D65-9DB0-8A13BF214377}" destId="{23A00165-E995-4ED9-A355-F48A5CF74682}" srcOrd="3" destOrd="0" parTransId="{D8788374-BAAA-428F-A995-C07B1C796810}" sibTransId="{D6698148-7B39-4812-9EB1-4BECF227B219}"/>
    <dgm:cxn modelId="{AC97303F-EF22-4398-9D00-B891A3E1B29D}" type="presOf" srcId="{23A00165-E995-4ED9-A355-F48A5CF74682}" destId="{F6A14483-FD06-4FFF-89C5-5991B5F102C2}" srcOrd="0" destOrd="0" presId="urn:microsoft.com/office/officeart/2005/8/layout/bProcess4"/>
    <dgm:cxn modelId="{9A35AC2E-DBA9-48B4-8954-BDE6298E4CCF}" type="presOf" srcId="{6480A9E0-4658-4FC1-ABC3-05BF76C3DEFB}" destId="{A0698491-C2EF-47E3-928D-A3771EFB5914}" srcOrd="0" destOrd="0" presId="urn:microsoft.com/office/officeart/2005/8/layout/bProcess4"/>
    <dgm:cxn modelId="{EFA67C6C-B511-41FC-A69D-8066CB34B84A}" type="presOf" srcId="{024285DA-83F3-43B3-BB74-9D4D1A989CE8}" destId="{E36BDF43-A342-4DD0-952F-3BE96C6757E1}" srcOrd="0" destOrd="0" presId="urn:microsoft.com/office/officeart/2005/8/layout/bProcess4"/>
    <dgm:cxn modelId="{1894B401-286A-4EB9-AC2D-C524A868CC66}" srcId="{1CDDDF9A-658C-4D65-9DB0-8A13BF214377}" destId="{8B11BCB7-ECDC-4A9B-A751-1CE40C340E9D}" srcOrd="7" destOrd="0" parTransId="{D122426F-DF8A-4A4D-BA33-1713717F6C6F}" sibTransId="{FF7B8DE2-ED6F-4D47-8509-9A3C4C0DAFD6}"/>
    <dgm:cxn modelId="{E0AD40CA-3332-4107-BF4E-78B7C98C5D4D}" srcId="{1CDDDF9A-658C-4D65-9DB0-8A13BF214377}" destId="{A3C0F130-6724-4262-946E-4AFA1B8A25E3}" srcOrd="0" destOrd="0" parTransId="{B3D6CE8D-6B16-4A42-A11F-31ABF5C526FF}" sibTransId="{1272BC3B-E579-48AC-BB61-7F9E5D92F9D9}"/>
    <dgm:cxn modelId="{5770C6E3-C1DD-499A-B0A8-44C0B44F5D71}" srcId="{1CDDDF9A-658C-4D65-9DB0-8A13BF214377}" destId="{6480A9E0-4658-4FC1-ABC3-05BF76C3DEFB}" srcOrd="1" destOrd="0" parTransId="{CF9B5A3C-1805-4399-AC86-22963D811D71}" sibTransId="{024285DA-83F3-43B3-BB74-9D4D1A989CE8}"/>
    <dgm:cxn modelId="{C4E6ADA4-8454-4F68-8C39-CCE9E9B4A702}" type="presOf" srcId="{E23041DC-1980-4096-99FF-E26D912E4344}" destId="{1BDA12DE-233B-4DF0-91D1-6DDD86A5FBB6}" srcOrd="0" destOrd="0" presId="urn:microsoft.com/office/officeart/2005/8/layout/bProcess4"/>
    <dgm:cxn modelId="{D06E71B3-FBD9-4E01-8BDE-BEAFE00A1859}" type="presParOf" srcId="{0CFBE782-93BB-4094-96B0-B60462477F9A}" destId="{E348D590-A2B7-477C-9B15-C88FCEAB0D84}" srcOrd="0" destOrd="0" presId="urn:microsoft.com/office/officeart/2005/8/layout/bProcess4"/>
    <dgm:cxn modelId="{EC5D56AD-3FB9-4CA9-B6D6-525A881A5D5C}" type="presParOf" srcId="{E348D590-A2B7-477C-9B15-C88FCEAB0D84}" destId="{6FE8ED7E-5DFD-4ABC-B4D6-0C1AD01B364C}" srcOrd="0" destOrd="0" presId="urn:microsoft.com/office/officeart/2005/8/layout/bProcess4"/>
    <dgm:cxn modelId="{706A8DBA-F5BD-4405-A024-EE511245A3E4}" type="presParOf" srcId="{E348D590-A2B7-477C-9B15-C88FCEAB0D84}" destId="{52BDC09B-DE34-4770-8A5C-9FAA7FF3DBA8}" srcOrd="1" destOrd="0" presId="urn:microsoft.com/office/officeart/2005/8/layout/bProcess4"/>
    <dgm:cxn modelId="{5D522BDA-2668-4DDA-9EFE-8A819B5870E9}" type="presParOf" srcId="{0CFBE782-93BB-4094-96B0-B60462477F9A}" destId="{06EA8612-709C-41C8-9648-90ADC3D0BA48}" srcOrd="1" destOrd="0" presId="urn:microsoft.com/office/officeart/2005/8/layout/bProcess4"/>
    <dgm:cxn modelId="{680375CE-3E9F-4417-86E1-D12363B0D889}" type="presParOf" srcId="{0CFBE782-93BB-4094-96B0-B60462477F9A}" destId="{01E20887-D926-4CB1-9E91-EB113044F449}" srcOrd="2" destOrd="0" presId="urn:microsoft.com/office/officeart/2005/8/layout/bProcess4"/>
    <dgm:cxn modelId="{190422D2-4DF7-4E11-84A1-E6BB7B16A843}" type="presParOf" srcId="{01E20887-D926-4CB1-9E91-EB113044F449}" destId="{0A179AA6-37F7-412C-9B28-613405415DAA}" srcOrd="0" destOrd="0" presId="urn:microsoft.com/office/officeart/2005/8/layout/bProcess4"/>
    <dgm:cxn modelId="{521ABB74-4144-4786-8D67-45FD17B5F0D1}" type="presParOf" srcId="{01E20887-D926-4CB1-9E91-EB113044F449}" destId="{A0698491-C2EF-47E3-928D-A3771EFB5914}" srcOrd="1" destOrd="0" presId="urn:microsoft.com/office/officeart/2005/8/layout/bProcess4"/>
    <dgm:cxn modelId="{69482B70-1B29-4A96-B95A-6ED12F57A74A}" type="presParOf" srcId="{0CFBE782-93BB-4094-96B0-B60462477F9A}" destId="{E36BDF43-A342-4DD0-952F-3BE96C6757E1}" srcOrd="3" destOrd="0" presId="urn:microsoft.com/office/officeart/2005/8/layout/bProcess4"/>
    <dgm:cxn modelId="{F8E5C9F6-E75D-49AC-BDB5-6002FBB18AFF}" type="presParOf" srcId="{0CFBE782-93BB-4094-96B0-B60462477F9A}" destId="{F4B6A0FB-8C40-4C9B-A723-B0D5A256ABF6}" srcOrd="4" destOrd="0" presId="urn:microsoft.com/office/officeart/2005/8/layout/bProcess4"/>
    <dgm:cxn modelId="{CA4155B1-7050-4783-BB5A-386FFEB7534E}" type="presParOf" srcId="{F4B6A0FB-8C40-4C9B-A723-B0D5A256ABF6}" destId="{B562674B-0138-49F9-A6FC-1C27DBBB2800}" srcOrd="0" destOrd="0" presId="urn:microsoft.com/office/officeart/2005/8/layout/bProcess4"/>
    <dgm:cxn modelId="{1BEE7ADF-A72A-49AE-9618-C2DFF7F02621}" type="presParOf" srcId="{F4B6A0FB-8C40-4C9B-A723-B0D5A256ABF6}" destId="{1BDA12DE-233B-4DF0-91D1-6DDD86A5FBB6}" srcOrd="1" destOrd="0" presId="urn:microsoft.com/office/officeart/2005/8/layout/bProcess4"/>
    <dgm:cxn modelId="{7B091400-A026-4A79-8B6A-33192FE1CB78}" type="presParOf" srcId="{0CFBE782-93BB-4094-96B0-B60462477F9A}" destId="{075B1C12-CBF3-4E94-9ABB-FA76821D0F46}" srcOrd="5" destOrd="0" presId="urn:microsoft.com/office/officeart/2005/8/layout/bProcess4"/>
    <dgm:cxn modelId="{E7F2EDC4-BF9B-4C73-BC23-8000375D8CAC}" type="presParOf" srcId="{0CFBE782-93BB-4094-96B0-B60462477F9A}" destId="{DC7CE0F8-7CE0-4341-892B-D7613B2CEABE}" srcOrd="6" destOrd="0" presId="urn:microsoft.com/office/officeart/2005/8/layout/bProcess4"/>
    <dgm:cxn modelId="{273D2CB8-1153-4D56-811B-A32098DAE94B}" type="presParOf" srcId="{DC7CE0F8-7CE0-4341-892B-D7613B2CEABE}" destId="{49329096-BBD2-4F12-AADF-384F62BFEF21}" srcOrd="0" destOrd="0" presId="urn:microsoft.com/office/officeart/2005/8/layout/bProcess4"/>
    <dgm:cxn modelId="{E29768F0-BF1A-4572-B02D-7ABA2F45A398}" type="presParOf" srcId="{DC7CE0F8-7CE0-4341-892B-D7613B2CEABE}" destId="{F6A14483-FD06-4FFF-89C5-5991B5F102C2}" srcOrd="1" destOrd="0" presId="urn:microsoft.com/office/officeart/2005/8/layout/bProcess4"/>
    <dgm:cxn modelId="{FA590484-7F41-445C-B66D-9049D24E36A5}" type="presParOf" srcId="{0CFBE782-93BB-4094-96B0-B60462477F9A}" destId="{2B979C6F-7FC0-453F-9062-6C9C820C6286}" srcOrd="7" destOrd="0" presId="urn:microsoft.com/office/officeart/2005/8/layout/bProcess4"/>
    <dgm:cxn modelId="{1D2B7134-BD32-4BAF-8E32-208C1960BA99}" type="presParOf" srcId="{0CFBE782-93BB-4094-96B0-B60462477F9A}" destId="{D8C59529-64C3-4B56-A103-43E9D8624CC5}" srcOrd="8" destOrd="0" presId="urn:microsoft.com/office/officeart/2005/8/layout/bProcess4"/>
    <dgm:cxn modelId="{A20515C3-69AF-41B5-8F84-85569F7F14C6}" type="presParOf" srcId="{D8C59529-64C3-4B56-A103-43E9D8624CC5}" destId="{F436B519-3F95-438A-BFB4-BBD5C5A65743}" srcOrd="0" destOrd="0" presId="urn:microsoft.com/office/officeart/2005/8/layout/bProcess4"/>
    <dgm:cxn modelId="{136F1DBF-9456-4E43-98DE-41133EBABF2A}" type="presParOf" srcId="{D8C59529-64C3-4B56-A103-43E9D8624CC5}" destId="{3D7D33EF-9F20-4A18-AFE0-570534E25DC2}" srcOrd="1" destOrd="0" presId="urn:microsoft.com/office/officeart/2005/8/layout/bProcess4"/>
    <dgm:cxn modelId="{6099C807-9C32-4EC4-89F9-A2A6F9EF7415}" type="presParOf" srcId="{0CFBE782-93BB-4094-96B0-B60462477F9A}" destId="{6E891992-F707-496B-83CF-B12C50BBFA7A}" srcOrd="9" destOrd="0" presId="urn:microsoft.com/office/officeart/2005/8/layout/bProcess4"/>
    <dgm:cxn modelId="{47D42703-814A-4375-964F-75A1C8E4E241}" type="presParOf" srcId="{0CFBE782-93BB-4094-96B0-B60462477F9A}" destId="{7B42FFF0-6CF2-49AE-BFDA-F96978064AF6}" srcOrd="10" destOrd="0" presId="urn:microsoft.com/office/officeart/2005/8/layout/bProcess4"/>
    <dgm:cxn modelId="{0E09F7EE-266F-4656-A897-84769FAB6DC8}" type="presParOf" srcId="{7B42FFF0-6CF2-49AE-BFDA-F96978064AF6}" destId="{C95A0CD6-7804-4FED-BFC9-71508634720A}" srcOrd="0" destOrd="0" presId="urn:microsoft.com/office/officeart/2005/8/layout/bProcess4"/>
    <dgm:cxn modelId="{61F335C1-8667-4C86-AD11-570216799562}" type="presParOf" srcId="{7B42FFF0-6CF2-49AE-BFDA-F96978064AF6}" destId="{A7009E34-4755-480E-8075-945D2241157F}" srcOrd="1" destOrd="0" presId="urn:microsoft.com/office/officeart/2005/8/layout/bProcess4"/>
    <dgm:cxn modelId="{15569F22-C6A2-4767-84BE-590A11DAB12E}" type="presParOf" srcId="{0CFBE782-93BB-4094-96B0-B60462477F9A}" destId="{C06B581E-1912-4796-A1EF-A63B9EC7F6CF}" srcOrd="11" destOrd="0" presId="urn:microsoft.com/office/officeart/2005/8/layout/bProcess4"/>
    <dgm:cxn modelId="{2B027F82-19A7-44AC-86F1-B45219C33FC7}" type="presParOf" srcId="{0CFBE782-93BB-4094-96B0-B60462477F9A}" destId="{FE876CC4-9944-436D-8BED-CFA644F1032D}" srcOrd="12" destOrd="0" presId="urn:microsoft.com/office/officeart/2005/8/layout/bProcess4"/>
    <dgm:cxn modelId="{441DDF4E-2906-4183-A673-5DCC91A2EA93}" type="presParOf" srcId="{FE876CC4-9944-436D-8BED-CFA644F1032D}" destId="{82B77666-B8A6-475C-BB88-737AF040FBE3}" srcOrd="0" destOrd="0" presId="urn:microsoft.com/office/officeart/2005/8/layout/bProcess4"/>
    <dgm:cxn modelId="{86FC500E-C0D5-44BD-98D0-D8A8E895B4DF}" type="presParOf" srcId="{FE876CC4-9944-436D-8BED-CFA644F1032D}" destId="{7B371453-1854-4D70-A35E-39C407D78128}" srcOrd="1" destOrd="0" presId="urn:microsoft.com/office/officeart/2005/8/layout/bProcess4"/>
    <dgm:cxn modelId="{0C0769ED-584D-44E6-B14A-9899C0C47604}" type="presParOf" srcId="{0CFBE782-93BB-4094-96B0-B60462477F9A}" destId="{F9D3379C-4CC1-4C17-AFD7-F9F63DBEBA89}" srcOrd="13" destOrd="0" presId="urn:microsoft.com/office/officeart/2005/8/layout/bProcess4"/>
    <dgm:cxn modelId="{613EC765-7BD9-4E78-8BAD-1F88B32E093D}" type="presParOf" srcId="{0CFBE782-93BB-4094-96B0-B60462477F9A}" destId="{6BF7FE2A-AF89-424C-8F6F-368EDD3D662C}" srcOrd="14" destOrd="0" presId="urn:microsoft.com/office/officeart/2005/8/layout/bProcess4"/>
    <dgm:cxn modelId="{A9717700-D709-40DB-9237-F4E786C63E66}" type="presParOf" srcId="{6BF7FE2A-AF89-424C-8F6F-368EDD3D662C}" destId="{8BBF88FF-7123-42D5-AB0F-453F3AAE0267}" srcOrd="0" destOrd="0" presId="urn:microsoft.com/office/officeart/2005/8/layout/bProcess4"/>
    <dgm:cxn modelId="{5CE4E8F3-9EC8-46E5-86B7-DC4745442BC2}" type="presParOf" srcId="{6BF7FE2A-AF89-424C-8F6F-368EDD3D662C}" destId="{F00E67B2-216A-4679-8574-EA70886C7893}" srcOrd="1" destOrd="0" presId="urn:microsoft.com/office/officeart/2005/8/layout/bProcess4"/>
    <dgm:cxn modelId="{917DC025-3B21-4E23-AC50-97904AAA82F4}" type="presParOf" srcId="{0CFBE782-93BB-4094-96B0-B60462477F9A}" destId="{AFB08806-0E0C-4403-BCCB-C9E66E05CDB1}" srcOrd="15" destOrd="0" presId="urn:microsoft.com/office/officeart/2005/8/layout/bProcess4"/>
    <dgm:cxn modelId="{E25DA860-E3BC-40A4-81F6-A58BCC97D0D0}" type="presParOf" srcId="{0CFBE782-93BB-4094-96B0-B60462477F9A}" destId="{3F19346C-3884-472A-B5C8-B170C9FA6C6B}" srcOrd="16" destOrd="0" presId="urn:microsoft.com/office/officeart/2005/8/layout/bProcess4"/>
    <dgm:cxn modelId="{B94B4B31-FF8A-4E47-B919-7F235EB2E961}" type="presParOf" srcId="{3F19346C-3884-472A-B5C8-B170C9FA6C6B}" destId="{298723BE-1C19-4EA6-8F6E-093E8B865FC4}" srcOrd="0" destOrd="0" presId="urn:microsoft.com/office/officeart/2005/8/layout/bProcess4"/>
    <dgm:cxn modelId="{012EE54C-49C1-41EB-9C44-52C84C01F70E}" type="presParOf" srcId="{3F19346C-3884-472A-B5C8-B170C9FA6C6B}" destId="{C3E4FA8A-6A84-4997-B206-F018391C9562}"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BF326BF-61BE-4684-A3CC-5284F9401A00}" type="doc">
      <dgm:prSet loTypeId="urn:microsoft.com/office/officeart/2005/8/layout/pyramid2" loCatId="pyramid" qsTypeId="urn:microsoft.com/office/officeart/2005/8/quickstyle/simple1" qsCatId="simple" csTypeId="urn:microsoft.com/office/officeart/2005/8/colors/accent3_2" csCatId="accent3" phldr="1"/>
      <dgm:spPr/>
    </dgm:pt>
    <dgm:pt modelId="{78B0CF61-775C-42C8-A4D4-70023140A5AC}">
      <dgm:prSet phldrT="[نص]"/>
      <dgm:spPr>
        <a:solidFill>
          <a:srgbClr val="FFFFCC">
            <a:alpha val="90000"/>
          </a:srgbClr>
        </a:solidFill>
      </dgm:spPr>
      <dgm:t>
        <a:bodyPr/>
        <a:lstStyle/>
        <a:p>
          <a:pPr rtl="1"/>
          <a:r>
            <a:rPr lang="ar-YE"/>
            <a:t>القيادة الإستراتيجية</a:t>
          </a:r>
          <a:endParaRPr lang="ar-SA"/>
        </a:p>
      </dgm:t>
    </dgm:pt>
    <dgm:pt modelId="{396DF92D-5BC4-4EDC-B7E9-A03D3EF24788}" type="parTrans" cxnId="{E312094B-9582-40D8-B6A7-00469944F352}">
      <dgm:prSet/>
      <dgm:spPr/>
      <dgm:t>
        <a:bodyPr/>
        <a:lstStyle/>
        <a:p>
          <a:pPr rtl="1"/>
          <a:endParaRPr lang="ar-SA"/>
        </a:p>
      </dgm:t>
    </dgm:pt>
    <dgm:pt modelId="{A316B100-07E6-427A-9DFA-EEE53BA09475}" type="sibTrans" cxnId="{E312094B-9582-40D8-B6A7-00469944F352}">
      <dgm:prSet/>
      <dgm:spPr/>
      <dgm:t>
        <a:bodyPr/>
        <a:lstStyle/>
        <a:p>
          <a:pPr rtl="1"/>
          <a:endParaRPr lang="ar-SA"/>
        </a:p>
      </dgm:t>
    </dgm:pt>
    <dgm:pt modelId="{AE66F164-41CF-4A64-951B-4A7925D01344}">
      <dgm:prSet phldrT="[نص]"/>
      <dgm:spPr>
        <a:solidFill>
          <a:srgbClr val="CCFFFF">
            <a:alpha val="90000"/>
          </a:srgbClr>
        </a:solidFill>
      </dgm:spPr>
      <dgm:t>
        <a:bodyPr/>
        <a:lstStyle/>
        <a:p>
          <a:pPr rtl="1"/>
          <a:r>
            <a:rPr lang="ar-YE"/>
            <a:t>الموارد المالية</a:t>
          </a:r>
          <a:endParaRPr lang="ar-SA"/>
        </a:p>
      </dgm:t>
    </dgm:pt>
    <dgm:pt modelId="{0CD30D13-987F-41CA-B5CE-32B858814220}" type="parTrans" cxnId="{64093FD4-7B23-4788-B640-350A63039038}">
      <dgm:prSet/>
      <dgm:spPr/>
      <dgm:t>
        <a:bodyPr/>
        <a:lstStyle/>
        <a:p>
          <a:pPr rtl="1"/>
          <a:endParaRPr lang="ar-SA"/>
        </a:p>
      </dgm:t>
    </dgm:pt>
    <dgm:pt modelId="{F0ED22CF-5A97-461C-9BAA-06EAAAC05AFC}" type="sibTrans" cxnId="{64093FD4-7B23-4788-B640-350A63039038}">
      <dgm:prSet/>
      <dgm:spPr/>
      <dgm:t>
        <a:bodyPr/>
        <a:lstStyle/>
        <a:p>
          <a:pPr rtl="1"/>
          <a:endParaRPr lang="ar-SA"/>
        </a:p>
      </dgm:t>
    </dgm:pt>
    <dgm:pt modelId="{A8C80F1D-D421-4F79-97DF-14E204737054}">
      <dgm:prSet/>
      <dgm:spPr>
        <a:solidFill>
          <a:srgbClr val="FFCCCC">
            <a:alpha val="90000"/>
          </a:srgbClr>
        </a:solidFill>
      </dgm:spPr>
      <dgm:t>
        <a:bodyPr/>
        <a:lstStyle/>
        <a:p>
          <a:pPr rtl="1"/>
          <a:r>
            <a:rPr lang="ar-YE"/>
            <a:t>التواصل الفعال</a:t>
          </a:r>
          <a:endParaRPr lang="ar-SA"/>
        </a:p>
      </dgm:t>
    </dgm:pt>
    <dgm:pt modelId="{0AF22599-881F-4D5F-BAF3-0AB5A6690F23}" type="parTrans" cxnId="{4CBD7790-650E-4E9B-81FC-07A3329E3056}">
      <dgm:prSet/>
      <dgm:spPr/>
      <dgm:t>
        <a:bodyPr/>
        <a:lstStyle/>
        <a:p>
          <a:pPr rtl="1"/>
          <a:endParaRPr lang="ar-SA"/>
        </a:p>
      </dgm:t>
    </dgm:pt>
    <dgm:pt modelId="{2DC182D5-30BE-4E71-A2D9-AECAC9E31311}" type="sibTrans" cxnId="{4CBD7790-650E-4E9B-81FC-07A3329E3056}">
      <dgm:prSet/>
      <dgm:spPr/>
      <dgm:t>
        <a:bodyPr/>
        <a:lstStyle/>
        <a:p>
          <a:pPr rtl="1"/>
          <a:endParaRPr lang="ar-SA"/>
        </a:p>
      </dgm:t>
    </dgm:pt>
    <dgm:pt modelId="{FCFF07B0-2ADA-414D-B198-149D0BC966C3}">
      <dgm:prSet/>
      <dgm:spPr>
        <a:solidFill>
          <a:schemeClr val="accent2">
            <a:lumMod val="20000"/>
            <a:lumOff val="80000"/>
            <a:alpha val="90000"/>
          </a:schemeClr>
        </a:solidFill>
      </dgm:spPr>
      <dgm:t>
        <a:bodyPr/>
        <a:lstStyle/>
        <a:p>
          <a:pPr rtl="1"/>
          <a:r>
            <a:rPr lang="ar-YE"/>
            <a:t>التقييم والمتابعة</a:t>
          </a:r>
          <a:endParaRPr lang="ar-SA"/>
        </a:p>
      </dgm:t>
    </dgm:pt>
    <dgm:pt modelId="{23EE6615-6FA9-45E8-A57D-F1A45CECE134}" type="parTrans" cxnId="{20B9469C-2A7A-4ACD-A650-31AAA1B09082}">
      <dgm:prSet/>
      <dgm:spPr/>
      <dgm:t>
        <a:bodyPr/>
        <a:lstStyle/>
        <a:p>
          <a:pPr rtl="1"/>
          <a:endParaRPr lang="ar-SA"/>
        </a:p>
      </dgm:t>
    </dgm:pt>
    <dgm:pt modelId="{5B2A8947-9CAB-48C5-B125-48AC6D406000}" type="sibTrans" cxnId="{20B9469C-2A7A-4ACD-A650-31AAA1B09082}">
      <dgm:prSet/>
      <dgm:spPr/>
      <dgm:t>
        <a:bodyPr/>
        <a:lstStyle/>
        <a:p>
          <a:pPr rtl="1"/>
          <a:endParaRPr lang="ar-SA"/>
        </a:p>
      </dgm:t>
    </dgm:pt>
    <dgm:pt modelId="{648005EC-671C-4A4A-BA4D-46D3E725B93A}">
      <dgm:prSet/>
      <dgm:spPr>
        <a:solidFill>
          <a:srgbClr val="FFCC99">
            <a:alpha val="89804"/>
          </a:srgbClr>
        </a:solidFill>
      </dgm:spPr>
      <dgm:t>
        <a:bodyPr/>
        <a:lstStyle/>
        <a:p>
          <a:pPr rtl="1"/>
          <a:r>
            <a:rPr lang="ar-YE"/>
            <a:t>الموارد البشرية</a:t>
          </a:r>
          <a:endParaRPr lang="ar-SA"/>
        </a:p>
      </dgm:t>
    </dgm:pt>
    <dgm:pt modelId="{106F3DDB-1194-4986-9109-E7836A509865}" type="parTrans" cxnId="{BB18D724-B5F0-4229-8DD8-823C4AC069FC}">
      <dgm:prSet/>
      <dgm:spPr/>
      <dgm:t>
        <a:bodyPr/>
        <a:lstStyle/>
        <a:p>
          <a:pPr rtl="1"/>
          <a:endParaRPr lang="ar-SA"/>
        </a:p>
      </dgm:t>
    </dgm:pt>
    <dgm:pt modelId="{6BA76EC7-AFD9-47A9-85A9-F098E7617C4E}" type="sibTrans" cxnId="{BB18D724-B5F0-4229-8DD8-823C4AC069FC}">
      <dgm:prSet/>
      <dgm:spPr/>
      <dgm:t>
        <a:bodyPr/>
        <a:lstStyle/>
        <a:p>
          <a:pPr rtl="1"/>
          <a:endParaRPr lang="ar-SA"/>
        </a:p>
      </dgm:t>
    </dgm:pt>
    <dgm:pt modelId="{3B1FD467-A92F-400A-AB4A-6D136225C927}" type="pres">
      <dgm:prSet presAssocID="{EBF326BF-61BE-4684-A3CC-5284F9401A00}" presName="compositeShape" presStyleCnt="0">
        <dgm:presLayoutVars>
          <dgm:dir/>
          <dgm:resizeHandles/>
        </dgm:presLayoutVars>
      </dgm:prSet>
      <dgm:spPr/>
    </dgm:pt>
    <dgm:pt modelId="{FB2F5968-E14E-4B29-B60D-6544A25390A1}" type="pres">
      <dgm:prSet presAssocID="{EBF326BF-61BE-4684-A3CC-5284F9401A00}" presName="pyramid" presStyleLbl="node1" presStyleIdx="0" presStyleCnt="1"/>
      <dgm:spPr/>
    </dgm:pt>
    <dgm:pt modelId="{A353EB06-CF3D-4E26-9257-DA54FD028F57}" type="pres">
      <dgm:prSet presAssocID="{EBF326BF-61BE-4684-A3CC-5284F9401A00}" presName="theList" presStyleCnt="0"/>
      <dgm:spPr/>
    </dgm:pt>
    <dgm:pt modelId="{05D1194A-3447-4F2E-87D2-4705BD0C7D3E}" type="pres">
      <dgm:prSet presAssocID="{78B0CF61-775C-42C8-A4D4-70023140A5AC}" presName="aNode" presStyleLbl="fgAcc1" presStyleIdx="0" presStyleCnt="5">
        <dgm:presLayoutVars>
          <dgm:bulletEnabled val="1"/>
        </dgm:presLayoutVars>
      </dgm:prSet>
      <dgm:spPr/>
      <dgm:t>
        <a:bodyPr/>
        <a:lstStyle/>
        <a:p>
          <a:pPr rtl="1"/>
          <a:endParaRPr lang="ar-SA"/>
        </a:p>
      </dgm:t>
    </dgm:pt>
    <dgm:pt modelId="{75A403AC-DB64-42AB-9A89-5C14AE0DBA29}" type="pres">
      <dgm:prSet presAssocID="{78B0CF61-775C-42C8-A4D4-70023140A5AC}" presName="aSpace" presStyleCnt="0"/>
      <dgm:spPr/>
    </dgm:pt>
    <dgm:pt modelId="{ECEC1356-3F05-40E5-8EB4-79C4A7F20323}" type="pres">
      <dgm:prSet presAssocID="{648005EC-671C-4A4A-BA4D-46D3E725B93A}" presName="aNode" presStyleLbl="fgAcc1" presStyleIdx="1" presStyleCnt="5">
        <dgm:presLayoutVars>
          <dgm:bulletEnabled val="1"/>
        </dgm:presLayoutVars>
      </dgm:prSet>
      <dgm:spPr/>
      <dgm:t>
        <a:bodyPr/>
        <a:lstStyle/>
        <a:p>
          <a:pPr rtl="1"/>
          <a:endParaRPr lang="ar-SA"/>
        </a:p>
      </dgm:t>
    </dgm:pt>
    <dgm:pt modelId="{51F6B9E0-5AC8-4828-9875-162107AE6D1B}" type="pres">
      <dgm:prSet presAssocID="{648005EC-671C-4A4A-BA4D-46D3E725B93A}" presName="aSpace" presStyleCnt="0"/>
      <dgm:spPr/>
    </dgm:pt>
    <dgm:pt modelId="{94363E23-D502-486A-8FB5-DCE8DCDF1EFF}" type="pres">
      <dgm:prSet presAssocID="{AE66F164-41CF-4A64-951B-4A7925D01344}" presName="aNode" presStyleLbl="fgAcc1" presStyleIdx="2" presStyleCnt="5">
        <dgm:presLayoutVars>
          <dgm:bulletEnabled val="1"/>
        </dgm:presLayoutVars>
      </dgm:prSet>
      <dgm:spPr/>
      <dgm:t>
        <a:bodyPr/>
        <a:lstStyle/>
        <a:p>
          <a:pPr rtl="1"/>
          <a:endParaRPr lang="ar-SA"/>
        </a:p>
      </dgm:t>
    </dgm:pt>
    <dgm:pt modelId="{68C6D63E-FF54-4D03-AAC9-EB0746FF65B1}" type="pres">
      <dgm:prSet presAssocID="{AE66F164-41CF-4A64-951B-4A7925D01344}" presName="aSpace" presStyleCnt="0"/>
      <dgm:spPr/>
    </dgm:pt>
    <dgm:pt modelId="{DFBDAD7A-C09B-45C9-9887-19AF16C99093}" type="pres">
      <dgm:prSet presAssocID="{A8C80F1D-D421-4F79-97DF-14E204737054}" presName="aNode" presStyleLbl="fgAcc1" presStyleIdx="3" presStyleCnt="5">
        <dgm:presLayoutVars>
          <dgm:bulletEnabled val="1"/>
        </dgm:presLayoutVars>
      </dgm:prSet>
      <dgm:spPr/>
      <dgm:t>
        <a:bodyPr/>
        <a:lstStyle/>
        <a:p>
          <a:pPr rtl="1"/>
          <a:endParaRPr lang="ar-SA"/>
        </a:p>
      </dgm:t>
    </dgm:pt>
    <dgm:pt modelId="{2C0CF335-D431-452C-9AE4-665BDD26A9BE}" type="pres">
      <dgm:prSet presAssocID="{A8C80F1D-D421-4F79-97DF-14E204737054}" presName="aSpace" presStyleCnt="0"/>
      <dgm:spPr/>
    </dgm:pt>
    <dgm:pt modelId="{7133D85B-746D-41A1-A2AD-326443EC729F}" type="pres">
      <dgm:prSet presAssocID="{FCFF07B0-2ADA-414D-B198-149D0BC966C3}" presName="aNode" presStyleLbl="fgAcc1" presStyleIdx="4" presStyleCnt="5">
        <dgm:presLayoutVars>
          <dgm:bulletEnabled val="1"/>
        </dgm:presLayoutVars>
      </dgm:prSet>
      <dgm:spPr/>
      <dgm:t>
        <a:bodyPr/>
        <a:lstStyle/>
        <a:p>
          <a:pPr rtl="1"/>
          <a:endParaRPr lang="ar-SA"/>
        </a:p>
      </dgm:t>
    </dgm:pt>
    <dgm:pt modelId="{960254E2-7BF1-4BC7-9D2A-4F7708B102DF}" type="pres">
      <dgm:prSet presAssocID="{FCFF07B0-2ADA-414D-B198-149D0BC966C3}" presName="aSpace" presStyleCnt="0"/>
      <dgm:spPr/>
    </dgm:pt>
  </dgm:ptLst>
  <dgm:cxnLst>
    <dgm:cxn modelId="{2A2D9778-0127-4460-AE7F-3AE326F83A23}" type="presOf" srcId="{FCFF07B0-2ADA-414D-B198-149D0BC966C3}" destId="{7133D85B-746D-41A1-A2AD-326443EC729F}" srcOrd="0" destOrd="0" presId="urn:microsoft.com/office/officeart/2005/8/layout/pyramid2"/>
    <dgm:cxn modelId="{64093FD4-7B23-4788-B640-350A63039038}" srcId="{EBF326BF-61BE-4684-A3CC-5284F9401A00}" destId="{AE66F164-41CF-4A64-951B-4A7925D01344}" srcOrd="2" destOrd="0" parTransId="{0CD30D13-987F-41CA-B5CE-32B858814220}" sibTransId="{F0ED22CF-5A97-461C-9BAA-06EAAAC05AFC}"/>
    <dgm:cxn modelId="{92746B45-FB02-424C-A70E-D45EDC8BA561}" type="presOf" srcId="{A8C80F1D-D421-4F79-97DF-14E204737054}" destId="{DFBDAD7A-C09B-45C9-9887-19AF16C99093}" srcOrd="0" destOrd="0" presId="urn:microsoft.com/office/officeart/2005/8/layout/pyramid2"/>
    <dgm:cxn modelId="{4CBD7790-650E-4E9B-81FC-07A3329E3056}" srcId="{EBF326BF-61BE-4684-A3CC-5284F9401A00}" destId="{A8C80F1D-D421-4F79-97DF-14E204737054}" srcOrd="3" destOrd="0" parTransId="{0AF22599-881F-4D5F-BAF3-0AB5A6690F23}" sibTransId="{2DC182D5-30BE-4E71-A2D9-AECAC9E31311}"/>
    <dgm:cxn modelId="{BB18D724-B5F0-4229-8DD8-823C4AC069FC}" srcId="{EBF326BF-61BE-4684-A3CC-5284F9401A00}" destId="{648005EC-671C-4A4A-BA4D-46D3E725B93A}" srcOrd="1" destOrd="0" parTransId="{106F3DDB-1194-4986-9109-E7836A509865}" sibTransId="{6BA76EC7-AFD9-47A9-85A9-F098E7617C4E}"/>
    <dgm:cxn modelId="{E422A48B-B92C-48F5-BF93-50210820C5A6}" type="presOf" srcId="{648005EC-671C-4A4A-BA4D-46D3E725B93A}" destId="{ECEC1356-3F05-40E5-8EB4-79C4A7F20323}" srcOrd="0" destOrd="0" presId="urn:microsoft.com/office/officeart/2005/8/layout/pyramid2"/>
    <dgm:cxn modelId="{20B9469C-2A7A-4ACD-A650-31AAA1B09082}" srcId="{EBF326BF-61BE-4684-A3CC-5284F9401A00}" destId="{FCFF07B0-2ADA-414D-B198-149D0BC966C3}" srcOrd="4" destOrd="0" parTransId="{23EE6615-6FA9-45E8-A57D-F1A45CECE134}" sibTransId="{5B2A8947-9CAB-48C5-B125-48AC6D406000}"/>
    <dgm:cxn modelId="{16D42E5D-FC36-46B2-8EA4-19BBC4940824}" type="presOf" srcId="{78B0CF61-775C-42C8-A4D4-70023140A5AC}" destId="{05D1194A-3447-4F2E-87D2-4705BD0C7D3E}" srcOrd="0" destOrd="0" presId="urn:microsoft.com/office/officeart/2005/8/layout/pyramid2"/>
    <dgm:cxn modelId="{E312094B-9582-40D8-B6A7-00469944F352}" srcId="{EBF326BF-61BE-4684-A3CC-5284F9401A00}" destId="{78B0CF61-775C-42C8-A4D4-70023140A5AC}" srcOrd="0" destOrd="0" parTransId="{396DF92D-5BC4-4EDC-B7E9-A03D3EF24788}" sibTransId="{A316B100-07E6-427A-9DFA-EEE53BA09475}"/>
    <dgm:cxn modelId="{BBD65F84-E676-4020-9949-EFB3AD12A156}" type="presOf" srcId="{AE66F164-41CF-4A64-951B-4A7925D01344}" destId="{94363E23-D502-486A-8FB5-DCE8DCDF1EFF}" srcOrd="0" destOrd="0" presId="urn:microsoft.com/office/officeart/2005/8/layout/pyramid2"/>
    <dgm:cxn modelId="{4E2EE16D-ADFE-40A5-A97D-85C822E588E5}" type="presOf" srcId="{EBF326BF-61BE-4684-A3CC-5284F9401A00}" destId="{3B1FD467-A92F-400A-AB4A-6D136225C927}" srcOrd="0" destOrd="0" presId="urn:microsoft.com/office/officeart/2005/8/layout/pyramid2"/>
    <dgm:cxn modelId="{B571D860-0D5F-4717-AD0A-7CBA1BDCEC99}" type="presParOf" srcId="{3B1FD467-A92F-400A-AB4A-6D136225C927}" destId="{FB2F5968-E14E-4B29-B60D-6544A25390A1}" srcOrd="0" destOrd="0" presId="urn:microsoft.com/office/officeart/2005/8/layout/pyramid2"/>
    <dgm:cxn modelId="{BDE57E26-69B7-4625-9F6C-8A6B95BE8FB0}" type="presParOf" srcId="{3B1FD467-A92F-400A-AB4A-6D136225C927}" destId="{A353EB06-CF3D-4E26-9257-DA54FD028F57}" srcOrd="1" destOrd="0" presId="urn:microsoft.com/office/officeart/2005/8/layout/pyramid2"/>
    <dgm:cxn modelId="{58BDA82A-A73C-482C-B260-13F3018B0B30}" type="presParOf" srcId="{A353EB06-CF3D-4E26-9257-DA54FD028F57}" destId="{05D1194A-3447-4F2E-87D2-4705BD0C7D3E}" srcOrd="0" destOrd="0" presId="urn:microsoft.com/office/officeart/2005/8/layout/pyramid2"/>
    <dgm:cxn modelId="{3DC36783-B190-4278-8C52-3042A789E579}" type="presParOf" srcId="{A353EB06-CF3D-4E26-9257-DA54FD028F57}" destId="{75A403AC-DB64-42AB-9A89-5C14AE0DBA29}" srcOrd="1" destOrd="0" presId="urn:microsoft.com/office/officeart/2005/8/layout/pyramid2"/>
    <dgm:cxn modelId="{A5053DA4-C974-4627-BC3F-24EF3865DFA7}" type="presParOf" srcId="{A353EB06-CF3D-4E26-9257-DA54FD028F57}" destId="{ECEC1356-3F05-40E5-8EB4-79C4A7F20323}" srcOrd="2" destOrd="0" presId="urn:microsoft.com/office/officeart/2005/8/layout/pyramid2"/>
    <dgm:cxn modelId="{09EFE1A8-863D-48E1-BB60-8A5DD520B00B}" type="presParOf" srcId="{A353EB06-CF3D-4E26-9257-DA54FD028F57}" destId="{51F6B9E0-5AC8-4828-9875-162107AE6D1B}" srcOrd="3" destOrd="0" presId="urn:microsoft.com/office/officeart/2005/8/layout/pyramid2"/>
    <dgm:cxn modelId="{5B94A1C9-A9FB-416D-92F6-65FF8C14970E}" type="presParOf" srcId="{A353EB06-CF3D-4E26-9257-DA54FD028F57}" destId="{94363E23-D502-486A-8FB5-DCE8DCDF1EFF}" srcOrd="4" destOrd="0" presId="urn:microsoft.com/office/officeart/2005/8/layout/pyramid2"/>
    <dgm:cxn modelId="{C571796D-A885-4496-9810-CE1F31B5B063}" type="presParOf" srcId="{A353EB06-CF3D-4E26-9257-DA54FD028F57}" destId="{68C6D63E-FF54-4D03-AAC9-EB0746FF65B1}" srcOrd="5" destOrd="0" presId="urn:microsoft.com/office/officeart/2005/8/layout/pyramid2"/>
    <dgm:cxn modelId="{F1AE8B4E-A9EA-4108-A84D-95EBBA03398C}" type="presParOf" srcId="{A353EB06-CF3D-4E26-9257-DA54FD028F57}" destId="{DFBDAD7A-C09B-45C9-9887-19AF16C99093}" srcOrd="6" destOrd="0" presId="urn:microsoft.com/office/officeart/2005/8/layout/pyramid2"/>
    <dgm:cxn modelId="{56FBF898-CD12-41C5-BE2B-258BD1D6159B}" type="presParOf" srcId="{A353EB06-CF3D-4E26-9257-DA54FD028F57}" destId="{2C0CF335-D431-452C-9AE4-665BDD26A9BE}" srcOrd="7" destOrd="0" presId="urn:microsoft.com/office/officeart/2005/8/layout/pyramid2"/>
    <dgm:cxn modelId="{88139821-6B93-4EFE-A1B1-000B1548C297}" type="presParOf" srcId="{A353EB06-CF3D-4E26-9257-DA54FD028F57}" destId="{7133D85B-746D-41A1-A2AD-326443EC729F}" srcOrd="8" destOrd="0" presId="urn:microsoft.com/office/officeart/2005/8/layout/pyramid2"/>
    <dgm:cxn modelId="{D65376C6-21C1-4603-9153-01BC60FE133F}" type="presParOf" srcId="{A353EB06-CF3D-4E26-9257-DA54FD028F57}" destId="{960254E2-7BF1-4BC7-9D2A-4F7708B102D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9CA0C74-2DDA-4550-8C73-A8B6725AB45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ar-SA"/>
        </a:p>
      </dgm:t>
    </dgm:pt>
    <dgm:pt modelId="{E2EAA0B7-917B-4F5E-8F77-0A3D6AB81FA6}">
      <dgm:prSet phldrT="[نص]"/>
      <dgm:spPr>
        <a:xfrm>
          <a:off x="0" y="896112"/>
          <a:ext cx="5266944" cy="1645920"/>
        </a:xfrm>
        <a:prstGeom prst="rect">
          <a:avLst/>
        </a:prstGeom>
        <a:solidFill>
          <a:srgbClr val="CCFFCC">
            <a:alpha val="40000"/>
          </a:srgbClr>
        </a:solidFill>
        <a:ln w="38100" cap="flat" cmpd="sng" algn="ctr">
          <a:solidFill>
            <a:srgbClr val="00B050"/>
          </a:solidFill>
          <a:prstDash val="solid"/>
        </a:ln>
        <a:effectLst/>
      </dgm:spPr>
      <dgm:t>
        <a:bodyPr/>
        <a:lstStyle/>
        <a:p>
          <a:pPr rtl="1">
            <a:buNone/>
          </a:pPr>
          <a:r>
            <a:rPr lang="ar-YE" b="1" dirty="0">
              <a:solidFill>
                <a:sysClr val="windowText" lastClr="000000">
                  <a:hueOff val="0"/>
                  <a:satOff val="0"/>
                  <a:lumOff val="0"/>
                  <a:alphaOff val="0"/>
                </a:sysClr>
              </a:solidFill>
              <a:latin typeface="Calibri" panose="020F0502020204030204"/>
              <a:ea typeface="+mn-ea"/>
              <a:cs typeface="Arial" panose="020B0604020202020204" pitchFamily="34" charset="0"/>
            </a:rPr>
            <a:t>رابعاً:</a:t>
          </a:r>
        </a:p>
        <a:p>
          <a:pPr rtl="1">
            <a:buNone/>
          </a:pPr>
          <a:r>
            <a:rPr lang="ar-YE" b="1" dirty="0">
              <a:solidFill>
                <a:sysClr val="windowText" lastClr="000000">
                  <a:hueOff val="0"/>
                  <a:satOff val="0"/>
                  <a:lumOff val="0"/>
                  <a:alphaOff val="0"/>
                </a:sysClr>
              </a:solidFill>
              <a:latin typeface="Calibri" panose="020F0502020204030204"/>
              <a:ea typeface="+mn-ea"/>
              <a:cs typeface="Arial" panose="020B0604020202020204" pitchFamily="34" charset="0"/>
            </a:rPr>
            <a:t>التوجهات الإستراتيجية</a:t>
          </a:r>
        </a:p>
      </dgm:t>
    </dgm:pt>
    <dgm:pt modelId="{F8C39402-389B-44CC-B098-A3B6D7876F33}" type="parTrans" cxnId="{D08A5C72-3299-4F53-B6D2-D55A9280E860}">
      <dgm:prSet/>
      <dgm:spPr/>
      <dgm:t>
        <a:bodyPr/>
        <a:lstStyle/>
        <a:p>
          <a:pPr rtl="1"/>
          <a:endParaRPr lang="ar-SA"/>
        </a:p>
      </dgm:t>
    </dgm:pt>
    <dgm:pt modelId="{F3B66201-70CF-4D33-B2A9-71CBD50DF201}" type="sibTrans" cxnId="{D08A5C72-3299-4F53-B6D2-D55A9280E860}">
      <dgm:prSet/>
      <dgm:spPr/>
      <dgm:t>
        <a:bodyPr/>
        <a:lstStyle/>
        <a:p>
          <a:pPr rtl="1"/>
          <a:endParaRPr lang="ar-SA"/>
        </a:p>
      </dgm:t>
    </dgm:pt>
    <dgm:pt modelId="{22FB6963-C13B-42A6-91F0-A8E7E9165254}" type="pres">
      <dgm:prSet presAssocID="{09CA0C74-2DDA-4550-8C73-A8B6725AB450}" presName="Name0" presStyleCnt="0">
        <dgm:presLayoutVars>
          <dgm:dir val="rev"/>
          <dgm:resizeHandles val="exact"/>
        </dgm:presLayoutVars>
      </dgm:prSet>
      <dgm:spPr/>
      <dgm:t>
        <a:bodyPr/>
        <a:lstStyle/>
        <a:p>
          <a:pPr rtl="1"/>
          <a:endParaRPr lang="ar-SA"/>
        </a:p>
      </dgm:t>
    </dgm:pt>
    <dgm:pt modelId="{B94EBDBC-49F3-427B-90A9-A0E4A2E87E0B}" type="pres">
      <dgm:prSet presAssocID="{E2EAA0B7-917B-4F5E-8F77-0A3D6AB81FA6}" presName="composite" presStyleCnt="0"/>
      <dgm:spPr/>
    </dgm:pt>
    <dgm:pt modelId="{599808DC-76C5-47FD-80AE-E0FB7B3D2DE7}" type="pres">
      <dgm:prSet presAssocID="{E2EAA0B7-917B-4F5E-8F77-0A3D6AB81FA6}" presName="rect1" presStyleLbl="trAlignAcc1" presStyleIdx="0" presStyleCnt="1">
        <dgm:presLayoutVars>
          <dgm:bulletEnabled val="1"/>
        </dgm:presLayoutVars>
      </dgm:prSet>
      <dgm:spPr/>
      <dgm:t>
        <a:bodyPr/>
        <a:lstStyle/>
        <a:p>
          <a:pPr rtl="1"/>
          <a:endParaRPr lang="ar-SA"/>
        </a:p>
      </dgm:t>
    </dgm:pt>
    <dgm:pt modelId="{601ACBE7-3484-4DD8-B2C9-94CA88E9CDAD}" type="pres">
      <dgm:prSet presAssocID="{E2EAA0B7-917B-4F5E-8F77-0A3D6AB81FA6}" presName="rect2" presStyleLbl="fgImgPlace1" presStyleIdx="0" presStyleCnt="1"/>
      <dgm:spPr>
        <a:xfrm>
          <a:off x="4334256" y="658368"/>
          <a:ext cx="1152144" cy="172821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dgm:spPr>
    </dgm:pt>
  </dgm:ptLst>
  <dgm:cxnLst>
    <dgm:cxn modelId="{D08A5C72-3299-4F53-B6D2-D55A9280E860}" srcId="{09CA0C74-2DDA-4550-8C73-A8B6725AB450}" destId="{E2EAA0B7-917B-4F5E-8F77-0A3D6AB81FA6}" srcOrd="0" destOrd="0" parTransId="{F8C39402-389B-44CC-B098-A3B6D7876F33}" sibTransId="{F3B66201-70CF-4D33-B2A9-71CBD50DF201}"/>
    <dgm:cxn modelId="{56F2C9D7-7099-42B4-98C5-11945862A146}" type="presOf" srcId="{09CA0C74-2DDA-4550-8C73-A8B6725AB450}" destId="{22FB6963-C13B-42A6-91F0-A8E7E9165254}" srcOrd="0" destOrd="0" presId="urn:microsoft.com/office/officeart/2008/layout/PictureStrips"/>
    <dgm:cxn modelId="{D0CB0DBA-7AAC-4213-9DD9-4F3428DE3E73}" type="presOf" srcId="{E2EAA0B7-917B-4F5E-8F77-0A3D6AB81FA6}" destId="{599808DC-76C5-47FD-80AE-E0FB7B3D2DE7}" srcOrd="0" destOrd="0" presId="urn:microsoft.com/office/officeart/2008/layout/PictureStrips"/>
    <dgm:cxn modelId="{2D1E211D-A71C-45F4-AA13-B809FBC409F5}" type="presParOf" srcId="{22FB6963-C13B-42A6-91F0-A8E7E9165254}" destId="{B94EBDBC-49F3-427B-90A9-A0E4A2E87E0B}" srcOrd="0" destOrd="0" presId="urn:microsoft.com/office/officeart/2008/layout/PictureStrips"/>
    <dgm:cxn modelId="{4D791B42-2D01-45FF-9D59-E069C01BB983}" type="presParOf" srcId="{B94EBDBC-49F3-427B-90A9-A0E4A2E87E0B}" destId="{599808DC-76C5-47FD-80AE-E0FB7B3D2DE7}" srcOrd="0" destOrd="0" presId="urn:microsoft.com/office/officeart/2008/layout/PictureStrips"/>
    <dgm:cxn modelId="{2833E00D-583D-44DE-BE64-5D1F7361E076}" type="presParOf" srcId="{B94EBDBC-49F3-427B-90A9-A0E4A2E87E0B}" destId="{601ACBE7-3484-4DD8-B2C9-94CA88E9CDA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9CA0C74-2DDA-4550-8C73-A8B6725AB45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ar-SA"/>
        </a:p>
      </dgm:t>
    </dgm:pt>
    <dgm:pt modelId="{E2EAA0B7-917B-4F5E-8F77-0A3D6AB81FA6}">
      <dgm:prSet phldrT="[نص]" custT="1"/>
      <dgm:spPr>
        <a:xfrm>
          <a:off x="0" y="896112"/>
          <a:ext cx="5266944" cy="1645920"/>
        </a:xfrm>
        <a:prstGeom prst="rect">
          <a:avLst/>
        </a:prstGeom>
        <a:solidFill>
          <a:srgbClr val="CCFFCC">
            <a:alpha val="40000"/>
          </a:srgbClr>
        </a:solidFill>
        <a:ln w="38100" cap="flat" cmpd="sng" algn="ctr">
          <a:solidFill>
            <a:srgbClr val="00B050"/>
          </a:solidFill>
          <a:prstDash val="solid"/>
        </a:ln>
        <a:effectLst/>
      </dgm:spPr>
      <dgm:t>
        <a:bodyPr/>
        <a:lstStyle/>
        <a:p>
          <a:pPr rtl="1">
            <a:buNone/>
          </a:pPr>
          <a:r>
            <a:rPr lang="ar-YE" sz="3400" b="1" dirty="0">
              <a:solidFill>
                <a:sysClr val="windowText" lastClr="000000">
                  <a:hueOff val="0"/>
                  <a:satOff val="0"/>
                  <a:lumOff val="0"/>
                  <a:alphaOff val="0"/>
                </a:sysClr>
              </a:solidFill>
              <a:latin typeface="Calibri" panose="020F0502020204030204"/>
              <a:ea typeface="+mn-ea"/>
              <a:cs typeface="Arial" panose="020B0604020202020204" pitchFamily="34" charset="0"/>
            </a:rPr>
            <a:t>بطاقات الأداء المتوازن </a:t>
          </a:r>
          <a:r>
            <a:rPr lang="ar-YE" sz="2800" b="1" dirty="0">
              <a:solidFill>
                <a:srgbClr val="00B050"/>
              </a:solidFill>
              <a:latin typeface="Calibri" panose="020F0502020204030204"/>
              <a:ea typeface="+mn-ea"/>
              <a:cs typeface="Arial" panose="020B0604020202020204" pitchFamily="34" charset="0"/>
            </a:rPr>
            <a:t>(الأهداف والمؤشرات والمبادرات)</a:t>
          </a:r>
          <a:endParaRPr lang="ar-SA" sz="2800" b="1" dirty="0">
            <a:solidFill>
              <a:srgbClr val="00B050"/>
            </a:solidFill>
            <a:latin typeface="Calibri" panose="020F0502020204030204"/>
            <a:ea typeface="+mn-ea"/>
            <a:cs typeface="Arial" panose="020B0604020202020204" pitchFamily="34" charset="0"/>
          </a:endParaRPr>
        </a:p>
      </dgm:t>
    </dgm:pt>
    <dgm:pt modelId="{F8C39402-389B-44CC-B098-A3B6D7876F33}" type="parTrans" cxnId="{D08A5C72-3299-4F53-B6D2-D55A9280E860}">
      <dgm:prSet/>
      <dgm:spPr/>
      <dgm:t>
        <a:bodyPr/>
        <a:lstStyle/>
        <a:p>
          <a:pPr rtl="1"/>
          <a:endParaRPr lang="ar-SA"/>
        </a:p>
      </dgm:t>
    </dgm:pt>
    <dgm:pt modelId="{F3B66201-70CF-4D33-B2A9-71CBD50DF201}" type="sibTrans" cxnId="{D08A5C72-3299-4F53-B6D2-D55A9280E860}">
      <dgm:prSet/>
      <dgm:spPr/>
      <dgm:t>
        <a:bodyPr/>
        <a:lstStyle/>
        <a:p>
          <a:pPr rtl="1"/>
          <a:endParaRPr lang="ar-SA"/>
        </a:p>
      </dgm:t>
    </dgm:pt>
    <dgm:pt modelId="{22FB6963-C13B-42A6-91F0-A8E7E9165254}" type="pres">
      <dgm:prSet presAssocID="{09CA0C74-2DDA-4550-8C73-A8B6725AB450}" presName="Name0" presStyleCnt="0">
        <dgm:presLayoutVars>
          <dgm:dir val="rev"/>
          <dgm:resizeHandles val="exact"/>
        </dgm:presLayoutVars>
      </dgm:prSet>
      <dgm:spPr/>
      <dgm:t>
        <a:bodyPr/>
        <a:lstStyle/>
        <a:p>
          <a:pPr rtl="1"/>
          <a:endParaRPr lang="ar-SA"/>
        </a:p>
      </dgm:t>
    </dgm:pt>
    <dgm:pt modelId="{B94EBDBC-49F3-427B-90A9-A0E4A2E87E0B}" type="pres">
      <dgm:prSet presAssocID="{E2EAA0B7-917B-4F5E-8F77-0A3D6AB81FA6}" presName="composite" presStyleCnt="0"/>
      <dgm:spPr/>
    </dgm:pt>
    <dgm:pt modelId="{599808DC-76C5-47FD-80AE-E0FB7B3D2DE7}" type="pres">
      <dgm:prSet presAssocID="{E2EAA0B7-917B-4F5E-8F77-0A3D6AB81FA6}" presName="rect1" presStyleLbl="trAlignAcc1" presStyleIdx="0" presStyleCnt="1" custScaleX="270995" custLinFactNeighborX="10977" custLinFactNeighborY="5187">
        <dgm:presLayoutVars>
          <dgm:bulletEnabled val="1"/>
        </dgm:presLayoutVars>
      </dgm:prSet>
      <dgm:spPr/>
      <dgm:t>
        <a:bodyPr/>
        <a:lstStyle/>
        <a:p>
          <a:pPr rtl="1"/>
          <a:endParaRPr lang="ar-SA"/>
        </a:p>
      </dgm:t>
    </dgm:pt>
    <dgm:pt modelId="{601ACBE7-3484-4DD8-B2C9-94CA88E9CDAD}" type="pres">
      <dgm:prSet presAssocID="{E2EAA0B7-917B-4F5E-8F77-0A3D6AB81FA6}" presName="rect2" presStyleLbl="fgImgPlace1" presStyleIdx="0" presStyleCnt="1" custScaleX="85074" custScaleY="81423" custLinFactX="200000" custLinFactNeighborX="229443" custLinFactNeighborY="3606"/>
      <dgm:spPr>
        <a:xfrm>
          <a:off x="4334256" y="658368"/>
          <a:ext cx="1152144" cy="172821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dgm:spPr>
    </dgm:pt>
  </dgm:ptLst>
  <dgm:cxnLst>
    <dgm:cxn modelId="{D08A5C72-3299-4F53-B6D2-D55A9280E860}" srcId="{09CA0C74-2DDA-4550-8C73-A8B6725AB450}" destId="{E2EAA0B7-917B-4F5E-8F77-0A3D6AB81FA6}" srcOrd="0" destOrd="0" parTransId="{F8C39402-389B-44CC-B098-A3B6D7876F33}" sibTransId="{F3B66201-70CF-4D33-B2A9-71CBD50DF201}"/>
    <dgm:cxn modelId="{56F2C9D7-7099-42B4-98C5-11945862A146}" type="presOf" srcId="{09CA0C74-2DDA-4550-8C73-A8B6725AB450}" destId="{22FB6963-C13B-42A6-91F0-A8E7E9165254}" srcOrd="0" destOrd="0" presId="urn:microsoft.com/office/officeart/2008/layout/PictureStrips"/>
    <dgm:cxn modelId="{D0CB0DBA-7AAC-4213-9DD9-4F3428DE3E73}" type="presOf" srcId="{E2EAA0B7-917B-4F5E-8F77-0A3D6AB81FA6}" destId="{599808DC-76C5-47FD-80AE-E0FB7B3D2DE7}" srcOrd="0" destOrd="0" presId="urn:microsoft.com/office/officeart/2008/layout/PictureStrips"/>
    <dgm:cxn modelId="{2D1E211D-A71C-45F4-AA13-B809FBC409F5}" type="presParOf" srcId="{22FB6963-C13B-42A6-91F0-A8E7E9165254}" destId="{B94EBDBC-49F3-427B-90A9-A0E4A2E87E0B}" srcOrd="0" destOrd="0" presId="urn:microsoft.com/office/officeart/2008/layout/PictureStrips"/>
    <dgm:cxn modelId="{4D791B42-2D01-45FF-9D59-E069C01BB983}" type="presParOf" srcId="{B94EBDBC-49F3-427B-90A9-A0E4A2E87E0B}" destId="{599808DC-76C5-47FD-80AE-E0FB7B3D2DE7}" srcOrd="0" destOrd="0" presId="urn:microsoft.com/office/officeart/2008/layout/PictureStrips"/>
    <dgm:cxn modelId="{2833E00D-583D-44DE-BE64-5D1F7361E076}" type="presParOf" srcId="{B94EBDBC-49F3-427B-90A9-A0E4A2E87E0B}" destId="{601ACBE7-3484-4DD8-B2C9-94CA88E9CDA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1275" y="0"/>
            <a:ext cx="2946400" cy="498475"/>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46400" cy="498475"/>
          </a:xfrm>
          <a:prstGeom prst="rect">
            <a:avLst/>
          </a:prstGeom>
        </p:spPr>
        <p:txBody>
          <a:bodyPr vert="horz" lIns="91440" tIns="45720" rIns="91440" bIns="45720" rtlCol="1"/>
          <a:lstStyle>
            <a:lvl1pPr algn="r">
              <a:defRPr sz="1200"/>
            </a:lvl1pPr>
          </a:lstStyle>
          <a:p>
            <a:fld id="{0346ADF4-2F3A-46F9-B645-1F23DAA361CE}" type="datetimeFigureOut">
              <a:rPr lang="en-US" smtClean="0"/>
              <a:t>6/22/2025</a:t>
            </a:fld>
            <a:endParaRPr lang="en-US"/>
          </a:p>
        </p:txBody>
      </p:sp>
      <p:sp>
        <p:nvSpPr>
          <p:cNvPr id="4" name="عنصر نائب لصورة الشريحة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79450" y="4778375"/>
            <a:ext cx="5438775" cy="3908425"/>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51275" y="9429750"/>
            <a:ext cx="2946400" cy="498475"/>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9429750"/>
            <a:ext cx="2946400" cy="498475"/>
          </a:xfrm>
          <a:prstGeom prst="rect">
            <a:avLst/>
          </a:prstGeom>
        </p:spPr>
        <p:txBody>
          <a:bodyPr vert="horz" lIns="91440" tIns="45720" rIns="91440" bIns="45720" rtlCol="1" anchor="b"/>
          <a:lstStyle>
            <a:lvl1pPr algn="r">
              <a:defRPr sz="1200"/>
            </a:lvl1pPr>
          </a:lstStyle>
          <a:p>
            <a:fld id="{5353C953-E735-4E95-839A-23BDC78A0D27}" type="slidenum">
              <a:rPr lang="en-US" smtClean="0"/>
              <a:t>‹#›</a:t>
            </a:fld>
            <a:endParaRPr lang="en-US"/>
          </a:p>
        </p:txBody>
      </p:sp>
    </p:spTree>
    <p:extLst>
      <p:ext uri="{BB962C8B-B14F-4D97-AF65-F5344CB8AC3E}">
        <p14:creationId xmlns:p14="http://schemas.microsoft.com/office/powerpoint/2010/main" val="32937894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baseline="0" dirty="0"/>
          </a:p>
        </p:txBody>
      </p:sp>
      <p:sp>
        <p:nvSpPr>
          <p:cNvPr id="4" name="عنصر نائب لرقم الشريحة 3"/>
          <p:cNvSpPr>
            <a:spLocks noGrp="1"/>
          </p:cNvSpPr>
          <p:nvPr>
            <p:ph type="sldNum" sz="quarter" idx="10"/>
          </p:nvPr>
        </p:nvSpPr>
        <p:spPr/>
        <p:txBody>
          <a:bodyPr/>
          <a:lstStyle/>
          <a:p>
            <a:fld id="{5353C953-E735-4E95-839A-23BDC78A0D27}" type="slidenum">
              <a:rPr lang="en-US" smtClean="0"/>
              <a:t>2</a:t>
            </a:fld>
            <a:endParaRPr lang="en-US"/>
          </a:p>
        </p:txBody>
      </p:sp>
    </p:spTree>
    <p:extLst>
      <p:ext uri="{BB962C8B-B14F-4D97-AF65-F5344CB8AC3E}">
        <p14:creationId xmlns:p14="http://schemas.microsoft.com/office/powerpoint/2010/main" val="39349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baseline="0" dirty="0"/>
          </a:p>
        </p:txBody>
      </p:sp>
      <p:sp>
        <p:nvSpPr>
          <p:cNvPr id="4" name="عنصر نائب لرقم الشريحة 3"/>
          <p:cNvSpPr>
            <a:spLocks noGrp="1"/>
          </p:cNvSpPr>
          <p:nvPr>
            <p:ph type="sldNum" sz="quarter" idx="10"/>
          </p:nvPr>
        </p:nvSpPr>
        <p:spPr/>
        <p:txBody>
          <a:bodyPr/>
          <a:lstStyle/>
          <a:p>
            <a:fld id="{5353C953-E735-4E95-839A-23BDC78A0D27}" type="slidenum">
              <a:rPr lang="en-US" smtClean="0"/>
              <a:t>3</a:t>
            </a:fld>
            <a:endParaRPr lang="en-US"/>
          </a:p>
        </p:txBody>
      </p:sp>
    </p:spTree>
    <p:extLst>
      <p:ext uri="{BB962C8B-B14F-4D97-AF65-F5344CB8AC3E}">
        <p14:creationId xmlns:p14="http://schemas.microsoft.com/office/powerpoint/2010/main" val="1576297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A19DFEB4-4580-BA4E-81FF-7CD5996987C2}"/>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xmlns="" id="{F8539418-C373-1945-91A3-E38A2920B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xmlns="" id="{702726FC-A292-984E-8350-9FA9D5CC93DF}"/>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F7713EE0-6868-3144-BDD1-63AAFADF087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FE2C75BB-A3C8-DB49-B3C6-E35C0A497CB8}"/>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353028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4D414EF2-9EC8-4F47-AB67-F6F461C2E1C4}"/>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96C9B8FD-952E-C840-818F-6763B15B844D}"/>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C6ECA34B-4384-4B4A-9A45-6F59151644B8}"/>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8B2A1FAC-B0F4-5044-9F74-5C2250E56052}"/>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E775A1E9-D7A1-7545-B041-81C7BEB49AD7}"/>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45919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969B52B2-E75F-E843-B4B9-AA8647F1B601}"/>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1D601260-C4CC-8C4C-AC36-F3CACC68E2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xmlns="" id="{0A090304-239B-1A47-83D9-70AD4F6057E4}"/>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131CA094-88AA-3543-A91A-4EF7B0BE1AA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1468F847-803D-2543-9497-1BDA911AAE97}"/>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47130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E93DFFA2-3EE8-524C-86D4-F0A79F8FAB0D}"/>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142289E1-EF3F-DE4E-9E27-C3E48151A0C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xmlns="" id="{C6343F95-4BBC-2146-A8C6-5C5F6CBAC427}"/>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xmlns="" id="{0DB9F0A3-AB7B-B041-8604-07377D1527C4}"/>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6" name="عنصر نائب للتذييل 5">
            <a:extLst>
              <a:ext uri="{FF2B5EF4-FFF2-40B4-BE49-F238E27FC236}">
                <a16:creationId xmlns:a16="http://schemas.microsoft.com/office/drawing/2014/main" xmlns="" id="{52F9C0E9-DE63-C349-B98F-A07422323F2C}"/>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5BF6D9B5-C893-1243-96E5-4355D9004A21}"/>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279920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AA15EDCA-E764-1747-ABBF-7CE0391B934C}"/>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DD9016F2-B3C2-AD4C-B6AF-236AAB096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xmlns="" id="{6AC51AC6-A783-E949-B6AE-C515FA4A0EAB}"/>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xmlns="" id="{F1CB0655-DB7C-6E40-9FAD-6FF915AEF6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xmlns="" id="{33602906-F38C-BD42-A954-F8A99A439D77}"/>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xmlns="" id="{A129AF17-0075-BE4E-BB63-5CECAD44AE24}"/>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8" name="عنصر نائب للتذييل 7">
            <a:extLst>
              <a:ext uri="{FF2B5EF4-FFF2-40B4-BE49-F238E27FC236}">
                <a16:creationId xmlns:a16="http://schemas.microsoft.com/office/drawing/2014/main" xmlns="" id="{9D5C4498-98DB-3C4C-AFE0-C9A72F81AC0B}"/>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xmlns="" id="{DFE804C7-7501-5A4A-8141-D54E68E082E7}"/>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4441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8DBC2CFF-C56F-494A-B7EC-2537D4703983}"/>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xmlns="" id="{6D46E583-0FDA-B743-909A-6F0DE492B842}"/>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4" name="عنصر نائب للتذييل 3">
            <a:extLst>
              <a:ext uri="{FF2B5EF4-FFF2-40B4-BE49-F238E27FC236}">
                <a16:creationId xmlns:a16="http://schemas.microsoft.com/office/drawing/2014/main" xmlns="" id="{963B07C3-3EAB-BB46-BF08-9953C61188DE}"/>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xmlns="" id="{F167B494-D31F-9C4B-BDE0-646C3A71524B}"/>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17963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xmlns="" id="{84BBD2A7-0A8D-3744-8157-20B6283F62B5}"/>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3" name="عنصر نائب للتذييل 2">
            <a:extLst>
              <a:ext uri="{FF2B5EF4-FFF2-40B4-BE49-F238E27FC236}">
                <a16:creationId xmlns:a16="http://schemas.microsoft.com/office/drawing/2014/main" xmlns="" id="{2D395A3E-0E60-C241-98B5-E1464C2CD7BB}"/>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xmlns="" id="{3F19F37A-8685-884F-BA8E-B14D1C5CC79D}"/>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286465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62F7E3F6-3E74-E243-8FFF-2D3BD651CE78}"/>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295B94D1-5827-9849-9A47-F74BD0DBDF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xmlns="" id="{45013C10-4CCE-6141-A169-6981270DCB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xmlns="" id="{AD84B71D-F9D2-0A43-82FE-A02F19B2E788}"/>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6" name="عنصر نائب للتذييل 5">
            <a:extLst>
              <a:ext uri="{FF2B5EF4-FFF2-40B4-BE49-F238E27FC236}">
                <a16:creationId xmlns:a16="http://schemas.microsoft.com/office/drawing/2014/main" xmlns="" id="{6C8BFA57-FFB4-AF49-BD02-FE5E579E4416}"/>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A494FCFB-F9D8-454E-9A2A-290B3BB32271}"/>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2454178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78C00C2B-F615-CB48-8F03-FD7754B74196}"/>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xmlns="" id="{67C9F517-E0BB-E448-99B5-30534769C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xmlns="" id="{36482F36-1224-F947-B139-2528E7348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xmlns="" id="{3B017D2B-BD9B-884B-B51D-790B7358756E}"/>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6" name="عنصر نائب للتذييل 5">
            <a:extLst>
              <a:ext uri="{FF2B5EF4-FFF2-40B4-BE49-F238E27FC236}">
                <a16:creationId xmlns:a16="http://schemas.microsoft.com/office/drawing/2014/main" xmlns="" id="{5C4A03B2-44B3-AF49-A186-03FAC873812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5E7078B2-78EA-874D-8C46-675BA0C24D98}"/>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352765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3A168A9B-D165-BB40-95B3-2A9B5BEDC17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xmlns="" id="{33256C63-B614-B54C-952C-2715563F487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A8F088A5-7B25-A948-BA51-DFA87DEC2A57}"/>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5F80F600-28FC-9440-9D81-E5ED949000E3}"/>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AA2F251E-1571-754D-85E9-ED41DBBB3532}"/>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703339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xmlns="" id="{0EF8ED59-629E-3D49-8EFE-1F43F7B92EF5}"/>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xmlns="" id="{CCB74476-E038-0A49-A123-B7FF1B7E345E}"/>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E6A82058-1557-FA4A-BC6D-249A365FFCE7}"/>
              </a:ext>
            </a:extLst>
          </p:cNvPr>
          <p:cNvSpPr>
            <a:spLocks noGrp="1"/>
          </p:cNvSpPr>
          <p:nvPr>
            <p:ph type="dt" sz="half" idx="10"/>
          </p:nvPr>
        </p:nvSpPr>
        <p:spPr/>
        <p:txBody>
          <a:body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129FC245-D93C-534C-8ED9-0FC1352F7BD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379506B3-B68C-2740-B661-6FC425FB8E48}"/>
              </a:ext>
            </a:extLst>
          </p:cNvPr>
          <p:cNvSpPr>
            <a:spLocks noGrp="1"/>
          </p:cNvSpPr>
          <p:nvPr>
            <p:ph type="sldNum" sz="quarter" idx="12"/>
          </p:nvPr>
        </p:nvSpPr>
        <p:spPr/>
        <p:txBody>
          <a:bodyPr/>
          <a:lstStyle/>
          <a:p>
            <a:fld id="{4FBD0D38-572F-E24A-B0F1-DFD5411B6DF9}" type="slidenum">
              <a:rPr lang="ar-SA" smtClean="0"/>
              <a:t>‹#›</a:t>
            </a:fld>
            <a:endParaRPr lang="ar-SA"/>
          </a:p>
        </p:txBody>
      </p:sp>
    </p:spTree>
    <p:extLst>
      <p:ext uri="{BB962C8B-B14F-4D97-AF65-F5344CB8AC3E}">
        <p14:creationId xmlns:p14="http://schemas.microsoft.com/office/powerpoint/2010/main" val="2719930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3558035E-79DC-B246-9D2E-82C74AC1B34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59EE3BD5-0674-A64B-B464-97637D17A1B9}"/>
              </a:ext>
            </a:extLst>
          </p:cNvPr>
          <p:cNvSpPr>
            <a:spLocks noGrp="1"/>
          </p:cNvSpPr>
          <p:nvPr>
            <p:ph type="ctrTitle"/>
          </p:nvPr>
        </p:nvSpPr>
        <p:spPr>
          <a:xfrm>
            <a:off x="2739024" y="3382027"/>
            <a:ext cx="6855912" cy="1205174"/>
          </a:xfrm>
        </p:spPr>
        <p:txBody>
          <a:bodyPr anchor="ctr">
            <a:normAutofit/>
          </a:bodyPr>
          <a:lstStyle>
            <a:lvl1pPr algn="ctr" rtl="1">
              <a:defRPr sz="4000">
                <a:solidFill>
                  <a:srgbClr val="2D9948"/>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EDBAC625-4F49-ED49-AE63-4E3B499675DB}"/>
              </a:ext>
            </a:extLst>
          </p:cNvPr>
          <p:cNvSpPr>
            <a:spLocks noGrp="1"/>
          </p:cNvSpPr>
          <p:nvPr>
            <p:ph type="subTitle" idx="1"/>
          </p:nvPr>
        </p:nvSpPr>
        <p:spPr>
          <a:xfrm>
            <a:off x="2739024" y="4679276"/>
            <a:ext cx="6855912" cy="782072"/>
          </a:xfrm>
        </p:spPr>
        <p:txBody>
          <a:bodyPr anchor="ctr">
            <a:normAutofit/>
          </a:bodyPr>
          <a:lstStyle>
            <a:lvl1pPr marL="0" indent="0" algn="ctr" rtl="1">
              <a:buNone/>
              <a:defRPr sz="1800">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71406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FC595C8B-ECA7-1B42-BED3-A1DBE07E2F1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9542B99A-8FDC-B64C-8EC2-A9B29820CD48}"/>
              </a:ext>
            </a:extLst>
          </p:cNvPr>
          <p:cNvSpPr>
            <a:spLocks noGrp="1"/>
          </p:cNvSpPr>
          <p:nvPr>
            <p:ph type="title"/>
          </p:nvPr>
        </p:nvSpPr>
        <p:spPr>
          <a:xfrm>
            <a:off x="359080" y="365125"/>
            <a:ext cx="11473841" cy="779463"/>
          </a:xfrm>
        </p:spPr>
        <p:txBody>
          <a:bodyPr>
            <a:normAutofit/>
          </a:bodyPr>
          <a:lstStyle>
            <a:lvl1pPr algn="r" rtl="1">
              <a:defRPr sz="3200" b="1">
                <a:solidFill>
                  <a:srgbClr val="2D9948"/>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xmlns="" id="{6B1777FB-2D5E-4846-AFCD-75FABFB0906D}"/>
              </a:ext>
            </a:extLst>
          </p:cNvPr>
          <p:cNvSpPr>
            <a:spLocks noGrp="1"/>
          </p:cNvSpPr>
          <p:nvPr>
            <p:ph type="sldNum" sz="quarter" idx="12"/>
          </p:nvPr>
        </p:nvSpPr>
        <p:spPr>
          <a:xfrm>
            <a:off x="1445712" y="6268668"/>
            <a:ext cx="1134650" cy="365125"/>
          </a:xfrm>
        </p:spPr>
        <p:txBody>
          <a:bodyPr/>
          <a:lstStyle>
            <a:lvl1pPr algn="l" rtl="1">
              <a:defRPr>
                <a:solidFill>
                  <a:schemeClr val="tx1">
                    <a:lumMod val="50000"/>
                    <a:lumOff val="50000"/>
                  </a:schemeClr>
                </a:solidFill>
                <a:latin typeface="Segoe UI" panose="020B0502040204020203" pitchFamily="34" charset="0"/>
                <a:cs typeface="Segoe UI" panose="020B0502040204020203" pitchFamily="34" charset="0"/>
              </a:defRPr>
            </a:lvl1pPr>
          </a:lstStyle>
          <a:p>
            <a:fld id="{B51C030F-B8FD-8E4B-B9A6-D21CA0E22B95}" type="slidenum">
              <a:rPr lang="en-US" smtClean="0"/>
              <a:pPr/>
              <a:t>‹#›</a:t>
            </a:fld>
            <a:endParaRPr lang="en-US"/>
          </a:p>
        </p:txBody>
      </p:sp>
      <p:pic>
        <p:nvPicPr>
          <p:cNvPr id="10" name="Graphic 9">
            <a:extLst>
              <a:ext uri="{FF2B5EF4-FFF2-40B4-BE49-F238E27FC236}">
                <a16:creationId xmlns:a16="http://schemas.microsoft.com/office/drawing/2014/main" xmlns="" id="{A463B27C-64D0-C445-8564-91DAE25A4808}"/>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471564" y="6228292"/>
            <a:ext cx="463652" cy="440077"/>
          </a:xfrm>
          <a:prstGeom prst="rect">
            <a:avLst/>
          </a:prstGeom>
        </p:spPr>
      </p:pic>
      <p:grpSp>
        <p:nvGrpSpPr>
          <p:cNvPr id="9" name="Group 8">
            <a:extLst>
              <a:ext uri="{FF2B5EF4-FFF2-40B4-BE49-F238E27FC236}">
                <a16:creationId xmlns:a16="http://schemas.microsoft.com/office/drawing/2014/main" xmlns="" id="{BA3AFAD3-A6DB-42A4-A345-58BED0D85172}"/>
              </a:ext>
            </a:extLst>
          </p:cNvPr>
          <p:cNvGrpSpPr/>
          <p:nvPr userDrawn="1"/>
        </p:nvGrpSpPr>
        <p:grpSpPr>
          <a:xfrm>
            <a:off x="-1170803" y="0"/>
            <a:ext cx="1097098" cy="3640505"/>
            <a:chOff x="8820892" y="598623"/>
            <a:chExt cx="1097098" cy="3640505"/>
          </a:xfrm>
        </p:grpSpPr>
        <p:sp>
          <p:nvSpPr>
            <p:cNvPr id="11" name="Rectangle 10">
              <a:extLst>
                <a:ext uri="{FF2B5EF4-FFF2-40B4-BE49-F238E27FC236}">
                  <a16:creationId xmlns:a16="http://schemas.microsoft.com/office/drawing/2014/main" xmlns="" id="{229A62ED-3AB4-4868-85AC-7677639DC02A}"/>
                </a:ext>
              </a:extLst>
            </p:cNvPr>
            <p:cNvSpPr/>
            <p:nvPr/>
          </p:nvSpPr>
          <p:spPr>
            <a:xfrm>
              <a:off x="9186470" y="599528"/>
              <a:ext cx="365760" cy="365760"/>
            </a:xfrm>
            <a:prstGeom prst="rect">
              <a:avLst/>
            </a:prstGeom>
            <a:solidFill>
              <a:srgbClr val="00A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xmlns="" id="{F4076BC5-F688-419D-8D8A-81467F631BE2}"/>
                </a:ext>
              </a:extLst>
            </p:cNvPr>
            <p:cNvSpPr/>
            <p:nvPr/>
          </p:nvSpPr>
          <p:spPr>
            <a:xfrm>
              <a:off x="9186470" y="963288"/>
              <a:ext cx="365760" cy="365760"/>
            </a:xfrm>
            <a:prstGeom prst="rect">
              <a:avLst/>
            </a:prstGeom>
            <a:solidFill>
              <a:srgbClr val="00B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xmlns="" id="{A87A6BEE-571E-4635-9BEB-BACA9A355D28}"/>
                </a:ext>
              </a:extLst>
            </p:cNvPr>
            <p:cNvSpPr/>
            <p:nvPr/>
          </p:nvSpPr>
          <p:spPr>
            <a:xfrm>
              <a:off x="9186470" y="1327048"/>
              <a:ext cx="365760" cy="365760"/>
            </a:xfrm>
            <a:prstGeom prst="rect">
              <a:avLst/>
            </a:prstGeom>
            <a:solidFill>
              <a:srgbClr val="49C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xmlns="" id="{06BE60C6-BBA8-4925-8007-AF0E937494B8}"/>
                </a:ext>
              </a:extLst>
            </p:cNvPr>
            <p:cNvSpPr/>
            <p:nvPr/>
          </p:nvSpPr>
          <p:spPr>
            <a:xfrm>
              <a:off x="9186470" y="1690808"/>
              <a:ext cx="365760" cy="365760"/>
            </a:xfrm>
            <a:prstGeom prst="rect">
              <a:avLst/>
            </a:prstGeom>
            <a:solidFill>
              <a:srgbClr val="90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AEB2F79A-10BE-4DB0-BD01-88C2E2FD684C}"/>
                </a:ext>
              </a:extLst>
            </p:cNvPr>
            <p:cNvSpPr/>
            <p:nvPr/>
          </p:nvSpPr>
          <p:spPr>
            <a:xfrm>
              <a:off x="9186470" y="2054568"/>
              <a:ext cx="365760" cy="365760"/>
            </a:xfrm>
            <a:prstGeom prst="rect">
              <a:avLst/>
            </a:prstGeom>
            <a:solidFill>
              <a:srgbClr val="CAEF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xmlns="" id="{FD86CEE0-8578-4A0A-8AAF-047C11DB2083}"/>
                </a:ext>
              </a:extLst>
            </p:cNvPr>
            <p:cNvSpPr/>
            <p:nvPr/>
          </p:nvSpPr>
          <p:spPr>
            <a:xfrm>
              <a:off x="9186470" y="2418328"/>
              <a:ext cx="365760" cy="365760"/>
            </a:xfrm>
            <a:prstGeom prst="rect">
              <a:avLst/>
            </a:prstGeom>
            <a:solidFill>
              <a:srgbClr val="0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xmlns="" id="{5999B16E-0DFD-4F26-A97A-8A0E598F22AF}"/>
                </a:ext>
              </a:extLst>
            </p:cNvPr>
            <p:cNvSpPr/>
            <p:nvPr/>
          </p:nvSpPr>
          <p:spPr>
            <a:xfrm>
              <a:off x="9186470" y="2782088"/>
              <a:ext cx="365760" cy="365760"/>
            </a:xfrm>
            <a:prstGeom prst="rect">
              <a:avLst/>
            </a:prstGeom>
            <a:solidFill>
              <a:srgbClr val="00A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xmlns="" id="{DB453DA1-E3DB-4975-9949-CA4FADD686FF}"/>
                </a:ext>
              </a:extLst>
            </p:cNvPr>
            <p:cNvSpPr/>
            <p:nvPr/>
          </p:nvSpPr>
          <p:spPr>
            <a:xfrm>
              <a:off x="9186470" y="3145848"/>
              <a:ext cx="365760" cy="365760"/>
            </a:xfrm>
            <a:prstGeom prst="rect">
              <a:avLst/>
            </a:prstGeom>
            <a:solidFill>
              <a:srgbClr val="58B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xmlns="" id="{E5D99B90-52EE-4ECE-9792-BD8805165451}"/>
                </a:ext>
              </a:extLst>
            </p:cNvPr>
            <p:cNvSpPr/>
            <p:nvPr/>
          </p:nvSpPr>
          <p:spPr>
            <a:xfrm>
              <a:off x="9552230" y="601528"/>
              <a:ext cx="365760" cy="365760"/>
            </a:xfrm>
            <a:prstGeom prst="rect">
              <a:avLst/>
            </a:prstGeom>
            <a:solidFill>
              <a:srgbClr val="FEC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xmlns="" id="{346F83FF-6B26-46E7-87C0-9B20DC663253}"/>
                </a:ext>
              </a:extLst>
            </p:cNvPr>
            <p:cNvSpPr/>
            <p:nvPr/>
          </p:nvSpPr>
          <p:spPr>
            <a:xfrm>
              <a:off x="9552230" y="965288"/>
              <a:ext cx="365760" cy="365760"/>
            </a:xfrm>
            <a:prstGeom prst="rect">
              <a:avLst/>
            </a:prstGeom>
            <a:solidFill>
              <a:srgbClr val="FEC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xmlns="" id="{1439228D-78CA-4568-B865-373800917A40}"/>
                </a:ext>
              </a:extLst>
            </p:cNvPr>
            <p:cNvSpPr/>
            <p:nvPr/>
          </p:nvSpPr>
          <p:spPr>
            <a:xfrm>
              <a:off x="9552230" y="1329048"/>
              <a:ext cx="365760" cy="365760"/>
            </a:xfrm>
            <a:prstGeom prst="rect">
              <a:avLst/>
            </a:prstGeom>
            <a:solidFill>
              <a:srgbClr val="FFD9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xmlns="" id="{1E68F632-BB2A-4769-B5E3-98B3ADBD5D53}"/>
                </a:ext>
              </a:extLst>
            </p:cNvPr>
            <p:cNvSpPr/>
            <p:nvPr/>
          </p:nvSpPr>
          <p:spPr>
            <a:xfrm>
              <a:off x="9552230" y="1692808"/>
              <a:ext cx="365760" cy="365760"/>
            </a:xfrm>
            <a:prstGeom prst="rect">
              <a:avLst/>
            </a:prstGeom>
            <a:solidFill>
              <a:srgbClr val="FFE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xmlns="" id="{74652F71-C0EB-4FEE-9347-01C18F43EDDB}"/>
                </a:ext>
              </a:extLst>
            </p:cNvPr>
            <p:cNvSpPr/>
            <p:nvPr/>
          </p:nvSpPr>
          <p:spPr>
            <a:xfrm>
              <a:off x="9552230" y="2056568"/>
              <a:ext cx="365760" cy="365760"/>
            </a:xfrm>
            <a:prstGeom prst="rect">
              <a:avLst/>
            </a:prstGeom>
            <a:solidFill>
              <a:srgbClr val="FFF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xmlns="" id="{9C3C4392-9A3F-47AF-9C24-8F658C5CB9E8}"/>
                </a:ext>
              </a:extLst>
            </p:cNvPr>
            <p:cNvSpPr/>
            <p:nvPr/>
          </p:nvSpPr>
          <p:spPr>
            <a:xfrm>
              <a:off x="9552230" y="2420328"/>
              <a:ext cx="365760" cy="365760"/>
            </a:xfrm>
            <a:prstGeom prst="rect">
              <a:avLst/>
            </a:prstGeom>
            <a:solidFill>
              <a:srgbClr val="FF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xmlns="" id="{1C6D4532-C473-47A0-8539-076717DF8FCB}"/>
                </a:ext>
              </a:extLst>
            </p:cNvPr>
            <p:cNvSpPr/>
            <p:nvPr/>
          </p:nvSpPr>
          <p:spPr>
            <a:xfrm>
              <a:off x="9552230" y="2784088"/>
              <a:ext cx="365760" cy="365760"/>
            </a:xfrm>
            <a:prstGeom prst="rect">
              <a:avLst/>
            </a:prstGeom>
            <a:solidFill>
              <a:srgbClr val="FF3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xmlns="" id="{781A6F5D-40DF-4097-9B4A-6114E0570931}"/>
                </a:ext>
              </a:extLst>
            </p:cNvPr>
            <p:cNvSpPr/>
            <p:nvPr/>
          </p:nvSpPr>
          <p:spPr>
            <a:xfrm>
              <a:off x="9552230" y="3147848"/>
              <a:ext cx="365760" cy="365760"/>
            </a:xfrm>
            <a:prstGeom prst="rect">
              <a:avLst/>
            </a:prstGeom>
            <a:solidFill>
              <a:srgbClr val="FF6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xmlns="" id="{7B8D63D9-8FD7-4FB4-B8A9-B51D4EA4764B}"/>
                </a:ext>
              </a:extLst>
            </p:cNvPr>
            <p:cNvSpPr/>
            <p:nvPr/>
          </p:nvSpPr>
          <p:spPr>
            <a:xfrm>
              <a:off x="9552230" y="3507608"/>
              <a:ext cx="365760" cy="365760"/>
            </a:xfrm>
            <a:prstGeom prst="rect">
              <a:avLst/>
            </a:prstGeom>
            <a:solidFill>
              <a:srgbClr val="FFA1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xmlns="" id="{80E565B6-CF80-4287-A97B-D4D571BFE0D1}"/>
                </a:ext>
              </a:extLst>
            </p:cNvPr>
            <p:cNvSpPr/>
            <p:nvPr/>
          </p:nvSpPr>
          <p:spPr>
            <a:xfrm>
              <a:off x="9552230" y="3871368"/>
              <a:ext cx="365760" cy="365760"/>
            </a:xfrm>
            <a:prstGeom prst="rect">
              <a:avLst/>
            </a:prstGeom>
            <a:solidFill>
              <a:srgbClr val="FFD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xmlns="" id="{A56E3F82-6003-47A8-81DE-7789CD750E6B}"/>
                </a:ext>
              </a:extLst>
            </p:cNvPr>
            <p:cNvSpPr/>
            <p:nvPr/>
          </p:nvSpPr>
          <p:spPr>
            <a:xfrm>
              <a:off x="9186470" y="3509608"/>
              <a:ext cx="365760" cy="365760"/>
            </a:xfrm>
            <a:prstGeom prst="rect">
              <a:avLst/>
            </a:prstGeom>
            <a:solidFill>
              <a:srgbClr val="95D0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xmlns="" id="{16420CD8-77BD-458F-AEE8-BDB875EBC105}"/>
                </a:ext>
              </a:extLst>
            </p:cNvPr>
            <p:cNvSpPr/>
            <p:nvPr/>
          </p:nvSpPr>
          <p:spPr>
            <a:xfrm>
              <a:off x="9186470" y="3873368"/>
              <a:ext cx="365760" cy="365760"/>
            </a:xfrm>
            <a:prstGeom prst="rect">
              <a:avLst/>
            </a:prstGeom>
            <a:solidFill>
              <a:srgbClr val="CCE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xmlns="" id="{D0595562-028E-4971-9B76-6722844F400B}"/>
                </a:ext>
              </a:extLst>
            </p:cNvPr>
            <p:cNvSpPr/>
            <p:nvPr/>
          </p:nvSpPr>
          <p:spPr>
            <a:xfrm>
              <a:off x="8820892" y="598623"/>
              <a:ext cx="365760" cy="365760"/>
            </a:xfrm>
            <a:prstGeom prst="rect">
              <a:avLst/>
            </a:prstGeom>
            <a:solidFill>
              <a:srgbClr val="3E3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xmlns="" id="{A9790C4C-5EB9-4513-AA6E-121A02B178E6}"/>
                </a:ext>
              </a:extLst>
            </p:cNvPr>
            <p:cNvSpPr/>
            <p:nvPr/>
          </p:nvSpPr>
          <p:spPr>
            <a:xfrm>
              <a:off x="8820892" y="962383"/>
              <a:ext cx="365760" cy="365760"/>
            </a:xfrm>
            <a:prstGeom prst="rect">
              <a:avLst/>
            </a:prstGeom>
            <a:solidFill>
              <a:srgbClr val="57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xmlns="" id="{709C22C7-FD54-4FA8-9CC0-F5C03B9B9A6B}"/>
                </a:ext>
              </a:extLst>
            </p:cNvPr>
            <p:cNvSpPr/>
            <p:nvPr/>
          </p:nvSpPr>
          <p:spPr>
            <a:xfrm>
              <a:off x="8820892" y="1326143"/>
              <a:ext cx="365760" cy="365760"/>
            </a:xfrm>
            <a:prstGeom prst="rect">
              <a:avLst/>
            </a:prstGeom>
            <a:solidFill>
              <a:srgbClr val="6C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xmlns="" id="{7481D3C7-C7E1-40B9-B2C5-7F9744845C2C}"/>
                </a:ext>
              </a:extLst>
            </p:cNvPr>
            <p:cNvSpPr/>
            <p:nvPr/>
          </p:nvSpPr>
          <p:spPr>
            <a:xfrm>
              <a:off x="8820892" y="1689903"/>
              <a:ext cx="365760" cy="365760"/>
            </a:xfrm>
            <a:prstGeom prst="rect">
              <a:avLst/>
            </a:prstGeom>
            <a:solidFill>
              <a:srgbClr val="7F8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xmlns="" id="{1C9C441C-57FE-407E-93D6-839BACFD2AB2}"/>
                </a:ext>
              </a:extLst>
            </p:cNvPr>
            <p:cNvSpPr/>
            <p:nvPr/>
          </p:nvSpPr>
          <p:spPr>
            <a:xfrm>
              <a:off x="8820892" y="2053663"/>
              <a:ext cx="365760" cy="365760"/>
            </a:xfrm>
            <a:prstGeom prst="rect">
              <a:avLst/>
            </a:prstGeom>
            <a:solidFill>
              <a:srgbClr val="92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xmlns="" id="{F82EC294-F6C1-4673-A96F-DC23300D5898}"/>
                </a:ext>
              </a:extLst>
            </p:cNvPr>
            <p:cNvSpPr/>
            <p:nvPr/>
          </p:nvSpPr>
          <p:spPr>
            <a:xfrm>
              <a:off x="8820892" y="2417423"/>
              <a:ext cx="365760" cy="365760"/>
            </a:xfrm>
            <a:prstGeom prst="rect">
              <a:avLst/>
            </a:prstGeom>
            <a:solidFill>
              <a:srgbClr val="A8A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xmlns="" id="{84CE8F73-90A0-499B-8186-30A7FFF4380B}"/>
                </a:ext>
              </a:extLst>
            </p:cNvPr>
            <p:cNvSpPr/>
            <p:nvPr/>
          </p:nvSpPr>
          <p:spPr>
            <a:xfrm>
              <a:off x="8820892" y="2781183"/>
              <a:ext cx="365760" cy="365760"/>
            </a:xfrm>
            <a:prstGeom prst="rect">
              <a:avLst/>
            </a:prstGeom>
            <a:solidFill>
              <a:srgbClr val="BCB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xmlns="" id="{6B9D9E0A-4492-4093-AF18-37DA404DB96A}"/>
                </a:ext>
              </a:extLst>
            </p:cNvPr>
            <p:cNvSpPr/>
            <p:nvPr/>
          </p:nvSpPr>
          <p:spPr>
            <a:xfrm>
              <a:off x="8820892" y="3144943"/>
              <a:ext cx="365760" cy="365760"/>
            </a:xfrm>
            <a:prstGeom prst="rect">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xmlns="" id="{926BE375-890B-4A7B-AFEA-4C2FD5DE8652}"/>
                </a:ext>
              </a:extLst>
            </p:cNvPr>
            <p:cNvSpPr/>
            <p:nvPr/>
          </p:nvSpPr>
          <p:spPr>
            <a:xfrm>
              <a:off x="8820892" y="3508703"/>
              <a:ext cx="365760" cy="365760"/>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xmlns="" id="{FFBB06DA-4C30-457A-ADA3-1FCAE8ED5528}"/>
              </a:ext>
            </a:extLst>
          </p:cNvPr>
          <p:cNvGrpSpPr/>
          <p:nvPr userDrawn="1"/>
        </p:nvGrpSpPr>
        <p:grpSpPr>
          <a:xfrm>
            <a:off x="12257769" y="0"/>
            <a:ext cx="423201" cy="3954023"/>
            <a:chOff x="-1293057" y="2254"/>
            <a:chExt cx="1280160" cy="3954023"/>
          </a:xfrm>
        </p:grpSpPr>
        <p:sp>
          <p:nvSpPr>
            <p:cNvPr id="41" name="TextBox 40">
              <a:extLst>
                <a:ext uri="{FF2B5EF4-FFF2-40B4-BE49-F238E27FC236}">
                  <a16:creationId xmlns:a16="http://schemas.microsoft.com/office/drawing/2014/main" xmlns="" id="{01A9475B-AD86-4B52-9EBF-DA6DD745C8B8}"/>
                </a:ext>
              </a:extLst>
            </p:cNvPr>
            <p:cNvSpPr txBox="1"/>
            <p:nvPr/>
          </p:nvSpPr>
          <p:spPr>
            <a:xfrm>
              <a:off x="-1293057" y="2254"/>
              <a:ext cx="1280160" cy="369332"/>
            </a:xfrm>
            <a:prstGeom prst="rect">
              <a:avLst/>
            </a:prstGeom>
            <a:solidFill>
              <a:srgbClr val="0083C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xmlns="" id="{67FE33CE-F5AB-48AE-AF7F-DD3D35DD7955}"/>
                </a:ext>
              </a:extLst>
            </p:cNvPr>
            <p:cNvSpPr txBox="1"/>
            <p:nvPr/>
          </p:nvSpPr>
          <p:spPr>
            <a:xfrm>
              <a:off x="-1293057" y="400553"/>
              <a:ext cx="1280160" cy="369332"/>
            </a:xfrm>
            <a:prstGeom prst="rect">
              <a:avLst/>
            </a:prstGeom>
            <a:solidFill>
              <a:srgbClr val="F8C70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xmlns="" id="{148F6C5F-73ED-4F3C-BB12-B77FCD542231}"/>
                </a:ext>
              </a:extLst>
            </p:cNvPr>
            <p:cNvSpPr txBox="1"/>
            <p:nvPr/>
          </p:nvSpPr>
          <p:spPr>
            <a:xfrm>
              <a:off x="-1293057" y="798852"/>
              <a:ext cx="1280160" cy="369332"/>
            </a:xfrm>
            <a:prstGeom prst="rect">
              <a:avLst/>
            </a:prstGeom>
            <a:solidFill>
              <a:srgbClr val="009E3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xmlns="" id="{122D6311-1BC2-4990-8554-C483A604230E}"/>
                </a:ext>
              </a:extLst>
            </p:cNvPr>
            <p:cNvSpPr txBox="1"/>
            <p:nvPr/>
          </p:nvSpPr>
          <p:spPr>
            <a:xfrm>
              <a:off x="-1293057" y="1197151"/>
              <a:ext cx="1280160" cy="369332"/>
            </a:xfrm>
            <a:prstGeom prst="rect">
              <a:avLst/>
            </a:prstGeom>
            <a:solidFill>
              <a:srgbClr val="DF082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xmlns="" id="{FC73E0E9-C75F-49CD-8169-A46FC879F608}"/>
                </a:ext>
              </a:extLst>
            </p:cNvPr>
            <p:cNvSpPr txBox="1"/>
            <p:nvPr/>
          </p:nvSpPr>
          <p:spPr>
            <a:xfrm>
              <a:off x="-1293057" y="1595450"/>
              <a:ext cx="1280160" cy="369332"/>
            </a:xfrm>
            <a:prstGeom prst="rect">
              <a:avLst/>
            </a:prstGeom>
            <a:solidFill>
              <a:srgbClr val="2B2523"/>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xmlns="" id="{55334FBF-AB99-4867-9153-CF5EDE5C5E57}"/>
                </a:ext>
              </a:extLst>
            </p:cNvPr>
            <p:cNvSpPr txBox="1"/>
            <p:nvPr/>
          </p:nvSpPr>
          <p:spPr>
            <a:xfrm>
              <a:off x="-1293057" y="2392048"/>
              <a:ext cx="1280160" cy="369332"/>
            </a:xfrm>
            <a:prstGeom prst="rect">
              <a:avLst/>
            </a:prstGeom>
            <a:solidFill>
              <a:srgbClr val="00425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xmlns="" id="{475F1E6C-AB9C-424C-A842-F33A6CB145A8}"/>
                </a:ext>
              </a:extLst>
            </p:cNvPr>
            <p:cNvSpPr txBox="1"/>
            <p:nvPr/>
          </p:nvSpPr>
          <p:spPr>
            <a:xfrm>
              <a:off x="-1293057" y="3188646"/>
              <a:ext cx="1280160" cy="369332"/>
            </a:xfrm>
            <a:prstGeom prst="rect">
              <a:avLst/>
            </a:prstGeom>
            <a:solidFill>
              <a:srgbClr val="FEE11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xmlns="" id="{F89A6ECD-5590-44BF-A7E2-AD14BF5AC281}"/>
                </a:ext>
              </a:extLst>
            </p:cNvPr>
            <p:cNvSpPr txBox="1"/>
            <p:nvPr/>
          </p:nvSpPr>
          <p:spPr>
            <a:xfrm>
              <a:off x="-1293057" y="3586945"/>
              <a:ext cx="1280160" cy="369332"/>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xmlns="" id="{55CD3462-4B3B-4D33-A5C5-1A3593F29647}"/>
                </a:ext>
              </a:extLst>
            </p:cNvPr>
            <p:cNvSpPr txBox="1"/>
            <p:nvPr/>
          </p:nvSpPr>
          <p:spPr>
            <a:xfrm>
              <a:off x="-1293057" y="1993749"/>
              <a:ext cx="1280160" cy="369332"/>
            </a:xfrm>
            <a:prstGeom prst="rect">
              <a:avLst/>
            </a:prstGeom>
            <a:solidFill>
              <a:srgbClr val="26262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xmlns="" id="{AAC12716-62B3-47BF-9D71-68B1D3439FA0}"/>
                </a:ext>
              </a:extLst>
            </p:cNvPr>
            <p:cNvSpPr txBox="1"/>
            <p:nvPr/>
          </p:nvSpPr>
          <p:spPr>
            <a:xfrm>
              <a:off x="-1293057" y="2790347"/>
              <a:ext cx="1280160" cy="369332"/>
            </a:xfrm>
            <a:prstGeom prst="rect">
              <a:avLst/>
            </a:prstGeom>
            <a:solidFill>
              <a:srgbClr val="009E3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60433266"/>
      </p:ext>
    </p:extLst>
  </p:cSld>
  <p:clrMapOvr>
    <a:masterClrMapping/>
  </p:clrMapOvr>
  <p:extLst>
    <p:ext uri="{DCECCB84-F9BA-43D5-87BE-67443E8EF086}">
      <p15:sldGuideLst xmlns:p15="http://schemas.microsoft.com/office/powerpoint/2012/main">
        <p15:guide id="1" orient="horz" pos="720">
          <p15:clr>
            <a:srgbClr val="FBAE40"/>
          </p15:clr>
        </p15:guide>
        <p15:guide id="2" pos="240">
          <p15:clr>
            <a:srgbClr val="FBAE40"/>
          </p15:clr>
        </p15:guide>
        <p15:guide id="3" pos="7440">
          <p15:clr>
            <a:srgbClr val="FBAE40"/>
          </p15:clr>
        </p15:guide>
        <p15:guide id="4" orient="horz" pos="391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xmlns="" id="{6AB6530B-5652-E943-98E6-7F839CAD4D2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BFFDF888-1D93-C34F-8A1A-B73BDD9A8EA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D2BA1EDE-4102-8B48-B9A4-169D5320CCC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98B8B2-7B3D-014F-8DDF-FBDE3C9421F8}" type="datetimeFigureOut">
              <a:rPr lang="ar-SA" smtClean="0"/>
              <a:t>26/12/46</a:t>
            </a:fld>
            <a:endParaRPr lang="ar-SA"/>
          </a:p>
        </p:txBody>
      </p:sp>
      <p:sp>
        <p:nvSpPr>
          <p:cNvPr id="5" name="عنصر نائب للتذييل 4">
            <a:extLst>
              <a:ext uri="{FF2B5EF4-FFF2-40B4-BE49-F238E27FC236}">
                <a16:creationId xmlns:a16="http://schemas.microsoft.com/office/drawing/2014/main" xmlns="" id="{CE5F692A-809C-5D4F-B136-39E4BE187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xmlns="" id="{1A754B0E-96FC-DF40-936D-CCCA60AB931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FBD0D38-572F-E24A-B0F1-DFD5411B6DF9}" type="slidenum">
              <a:rPr lang="ar-SA" smtClean="0"/>
              <a:t>‹#›</a:t>
            </a:fld>
            <a:endParaRPr lang="ar-SA"/>
          </a:p>
        </p:txBody>
      </p:sp>
    </p:spTree>
    <p:extLst>
      <p:ext uri="{BB962C8B-B14F-4D97-AF65-F5344CB8AC3E}">
        <p14:creationId xmlns:p14="http://schemas.microsoft.com/office/powerpoint/2010/main" val="3409837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3.xml"/><Relationship Id="rId7" Type="http://schemas.openxmlformats.org/officeDocument/2006/relationships/image" Target="../media/image14.jpe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2.png"/><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png"/><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9.xml"/><Relationship Id="rId7" Type="http://schemas.openxmlformats.org/officeDocument/2006/relationships/image" Target="../media/image15.png"/><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0.xml"/><Relationship Id="rId7" Type="http://schemas.openxmlformats.org/officeDocument/2006/relationships/image" Target="../media/image16.png"/><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2.png"/><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2.png"/><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2.png"/><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2.png"/><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2.png"/><Relationship Id="rId2" Type="http://schemas.openxmlformats.org/officeDocument/2006/relationships/diagramData" Target="../diagrams/data15.xml"/><Relationship Id="rId1" Type="http://schemas.openxmlformats.org/officeDocument/2006/relationships/slideLayout" Target="../slideLayouts/slideLayout1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12.png"/><Relationship Id="rId2" Type="http://schemas.openxmlformats.org/officeDocument/2006/relationships/diagramData" Target="../diagrams/data16.xml"/><Relationship Id="rId1" Type="http://schemas.openxmlformats.org/officeDocument/2006/relationships/slideLayout" Target="../slideLayouts/slideLayout1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6.png"/><Relationship Id="rId2" Type="http://schemas.openxmlformats.org/officeDocument/2006/relationships/diagramData" Target="../diagrams/data17.xml"/><Relationship Id="rId1" Type="http://schemas.openxmlformats.org/officeDocument/2006/relationships/slideLayout" Target="../slideLayouts/slideLayout1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package" Target="../embeddings/Microsoft_Word_Document1.docx"/></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e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xmlns="" id="{E9A25541-5791-1834-D9E8-A05CF7985FC5}"/>
              </a:ext>
            </a:extLst>
          </p:cNvPr>
          <p:cNvSpPr txBox="1">
            <a:spLocks/>
          </p:cNvSpPr>
          <p:nvPr/>
        </p:nvSpPr>
        <p:spPr>
          <a:xfrm>
            <a:off x="3090862" y="3314187"/>
            <a:ext cx="6219826" cy="779463"/>
          </a:xfrm>
          <a:prstGeom prst="rect">
            <a:avLst/>
          </a:prstGeom>
        </p:spPr>
        <p:txBody>
          <a:bodyPr vert="horz" lIns="91440" tIns="45720" rIns="91440" bIns="45720" rtlCol="1" anchor="ctr">
            <a:noAutofit/>
          </a:bodyPr>
          <a:lstStyle>
            <a:lvl1pPr algn="ctr" defTabSz="914400" rtl="1" eaLnBrk="1" latinLnBrk="0" hangingPunct="1">
              <a:lnSpc>
                <a:spcPct val="90000"/>
              </a:lnSpc>
              <a:spcBef>
                <a:spcPct val="0"/>
              </a:spcBef>
              <a:buNone/>
              <a:defRPr sz="4000" kern="1200">
                <a:solidFill>
                  <a:srgbClr val="2D9948"/>
                </a:solidFill>
                <a:latin typeface="Segoe UI" panose="020B0502040204020203" pitchFamily="34" charset="0"/>
                <a:ea typeface="+mj-ea"/>
                <a:cs typeface="Segoe UI" panose="020B0502040204020203" pitchFamily="34" charset="0"/>
              </a:defRPr>
            </a:lvl1pPr>
          </a:lstStyle>
          <a:p>
            <a:r>
              <a:rPr lang="ar-SA" sz="4400" b="1" dirty="0">
                <a:solidFill>
                  <a:srgbClr val="00B050"/>
                </a:solidFill>
                <a:latin typeface="Ravie" panose="04040805050809020602" pitchFamily="82" charset="0"/>
                <a:cs typeface="Sakkal Majalla" panose="02000000000000000000" pitchFamily="2" charset="-78"/>
              </a:rPr>
              <a:t>خطة جمعية لياقة الرياضية </a:t>
            </a:r>
          </a:p>
          <a:p>
            <a:r>
              <a:rPr lang="ar-SA" sz="4400" b="1" dirty="0">
                <a:solidFill>
                  <a:srgbClr val="00B050"/>
                </a:solidFill>
                <a:latin typeface="Ravie" panose="04040805050809020602" pitchFamily="82" charset="0"/>
                <a:cs typeface="Sakkal Majalla" panose="02000000000000000000" pitchFamily="2" charset="-78"/>
              </a:rPr>
              <a:t>2025 - 2027</a:t>
            </a:r>
          </a:p>
        </p:txBody>
      </p:sp>
      <p:pic>
        <p:nvPicPr>
          <p:cNvPr id="3" name="Image 935">
            <a:extLst>
              <a:ext uri="{FF2B5EF4-FFF2-40B4-BE49-F238E27FC236}">
                <a16:creationId xmlns:a16="http://schemas.microsoft.com/office/drawing/2014/main" xmlns="" id="{D66A1989-691D-FBFE-BFCF-2D1AA99A3BD4}"/>
              </a:ext>
            </a:extLst>
          </p:cNvPr>
          <p:cNvPicPr/>
          <p:nvPr/>
        </p:nvPicPr>
        <p:blipFill>
          <a:blip r:embed="rId2" cstate="print"/>
          <a:stretch>
            <a:fillRect/>
          </a:stretch>
        </p:blipFill>
        <p:spPr>
          <a:xfrm>
            <a:off x="1087120" y="898050"/>
            <a:ext cx="2003742" cy="1895792"/>
          </a:xfrm>
          <a:prstGeom prst="rect">
            <a:avLst/>
          </a:prstGeom>
        </p:spPr>
      </p:pic>
    </p:spTree>
    <p:extLst>
      <p:ext uri="{BB962C8B-B14F-4D97-AF65-F5344CB8AC3E}">
        <p14:creationId xmlns:p14="http://schemas.microsoft.com/office/powerpoint/2010/main" val="302230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lide Number Placeholder 6">
            <a:extLst>
              <a:ext uri="{FF2B5EF4-FFF2-40B4-BE49-F238E27FC236}">
                <a16:creationId xmlns:a16="http://schemas.microsoft.com/office/drawing/2014/main" xmlns="" id="{E36634EA-EA08-4D53-A448-152BBB0025B0}"/>
              </a:ext>
            </a:extLst>
          </p:cNvPr>
          <p:cNvSpPr>
            <a:spLocks noGrp="1"/>
          </p:cNvSpPr>
          <p:nvPr>
            <p:ph type="sldNum" sz="quarter" idx="12"/>
          </p:nvPr>
        </p:nvSpPr>
        <p:spPr>
          <a:xfrm>
            <a:off x="1445712" y="6268668"/>
            <a:ext cx="1134650" cy="365125"/>
          </a:xfrm>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B51C030F-B8FD-8E4B-B9A6-D21CA0E22B95}" type="slidenum">
              <a:rPr kumimoji="0" lang="en-US" sz="1200" b="0" i="0" u="none" strike="noStrike" kern="1200" cap="none" spc="0" normalizeH="0" baseline="0" noProof="0" smtClean="0">
                <a:ln>
                  <a:noFill/>
                </a:ln>
                <a:solidFill>
                  <a:prstClr val="black">
                    <a:lumMod val="50000"/>
                    <a:lumOff val="50000"/>
                  </a:prstClr>
                </a:solidFill>
                <a:effectLst/>
                <a:uLnTx/>
                <a:uFillTx/>
                <a:latin typeface="Segoe UI" panose="020B0502040204020203" pitchFamily="34" charset="0"/>
                <a:ea typeface="+mn-ea"/>
                <a:cs typeface="Segoe UI" panose="020B0502040204020203"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lumMod val="50000"/>
                  <a:lumOff val="50000"/>
                </a:prstClr>
              </a:solidFill>
              <a:effectLst/>
              <a:uLnTx/>
              <a:uFillTx/>
              <a:latin typeface="Segoe UI" panose="020B0502040204020203" pitchFamily="34" charset="0"/>
              <a:ea typeface="+mn-ea"/>
              <a:cs typeface="Segoe UI" panose="020B0502040204020203" pitchFamily="34" charset="0"/>
            </a:endParaRPr>
          </a:p>
        </p:txBody>
      </p:sp>
      <p:sp>
        <p:nvSpPr>
          <p:cNvPr id="5" name="Title 3">
            <a:extLst>
              <a:ext uri="{FF2B5EF4-FFF2-40B4-BE49-F238E27FC236}">
                <a16:creationId xmlns:a16="http://schemas.microsoft.com/office/drawing/2014/main" xmlns="" id="{B7CEB3F4-D638-564F-887F-F93066738AAC}"/>
              </a:ext>
            </a:extLst>
          </p:cNvPr>
          <p:cNvSpPr txBox="1">
            <a:spLocks/>
          </p:cNvSpPr>
          <p:nvPr/>
        </p:nvSpPr>
        <p:spPr>
          <a:xfrm>
            <a:off x="207379" y="1477616"/>
            <a:ext cx="11430001" cy="4720952"/>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3200" b="1" kern="1200">
                <a:solidFill>
                  <a:srgbClr val="2D9948"/>
                </a:solidFill>
                <a:latin typeface="Segoe UI" panose="020B0502040204020203" pitchFamily="34" charset="0"/>
                <a:ea typeface="+mj-ea"/>
                <a:cs typeface="Segoe UI" panose="020B0502040204020203" pitchFamily="34" charset="0"/>
              </a:defRPr>
            </a:lvl1pPr>
          </a:lstStyle>
          <a:p>
            <a:endParaRPr lang="ar-SA" sz="2400" b="0" dirty="0">
              <a:solidFill>
                <a:schemeClr val="tx1"/>
              </a:solidFill>
              <a:cs typeface="Sakkal Majalla" panose="02000000000000000000" pitchFamily="2" charset="-78"/>
            </a:endParaRPr>
          </a:p>
        </p:txBody>
      </p:sp>
      <p:sp>
        <p:nvSpPr>
          <p:cNvPr id="2" name="مستطيل 1"/>
          <p:cNvSpPr/>
          <p:nvPr/>
        </p:nvSpPr>
        <p:spPr>
          <a:xfrm>
            <a:off x="2580362" y="1407516"/>
            <a:ext cx="8056772" cy="646331"/>
          </a:xfrm>
          <a:prstGeom prst="rect">
            <a:avLst/>
          </a:prstGeom>
        </p:spPr>
        <p:txBody>
          <a:bodyPr wrap="square">
            <a:spAutoFit/>
          </a:bodyPr>
          <a:lstStyle/>
          <a:p>
            <a:endParaRPr lang="ar-SA" dirty="0"/>
          </a:p>
          <a:p>
            <a:endParaRPr lang="ar-SA" dirty="0"/>
          </a:p>
        </p:txBody>
      </p:sp>
      <p:sp>
        <p:nvSpPr>
          <p:cNvPr id="4" name="عنوان 3">
            <a:extLst>
              <a:ext uri="{FF2B5EF4-FFF2-40B4-BE49-F238E27FC236}">
                <a16:creationId xmlns:a16="http://schemas.microsoft.com/office/drawing/2014/main" xmlns="" id="{2A3268B3-4E2A-FE44-BE7D-C091C16B276F}"/>
              </a:ext>
            </a:extLst>
          </p:cNvPr>
          <p:cNvSpPr>
            <a:spLocks noGrp="1"/>
          </p:cNvSpPr>
          <p:nvPr>
            <p:ph type="title"/>
          </p:nvPr>
        </p:nvSpPr>
        <p:spPr/>
        <p:txBody>
          <a:bodyPr/>
          <a:lstStyle/>
          <a:p>
            <a:endParaRPr lang="ar-SA"/>
          </a:p>
        </p:txBody>
      </p:sp>
      <p:sp>
        <p:nvSpPr>
          <p:cNvPr id="6" name="Freeform 22">
            <a:extLst>
              <a:ext uri="{FF2B5EF4-FFF2-40B4-BE49-F238E27FC236}">
                <a16:creationId xmlns:a16="http://schemas.microsoft.com/office/drawing/2014/main" xmlns="" id="{4F8F685D-0DED-68BE-9928-C918F6D0509B}"/>
              </a:ext>
            </a:extLst>
          </p:cNvPr>
          <p:cNvSpPr/>
          <p:nvPr/>
        </p:nvSpPr>
        <p:spPr>
          <a:xfrm>
            <a:off x="7677150" y="-133349"/>
            <a:ext cx="3960229" cy="7284116"/>
          </a:xfrm>
          <a:custGeom>
            <a:avLst/>
            <a:gdLst/>
            <a:ahLst/>
            <a:cxnLst/>
            <a:rect l="l" t="t" r="r" b="b"/>
            <a:pathLst>
              <a:path w="6634712" h="11791881">
                <a:moveTo>
                  <a:pt x="0" y="0"/>
                </a:moveTo>
                <a:lnTo>
                  <a:pt x="6634712" y="0"/>
                </a:lnTo>
                <a:lnTo>
                  <a:pt x="6634712" y="11791880"/>
                </a:lnTo>
                <a:lnTo>
                  <a:pt x="0" y="11791880"/>
                </a:lnTo>
                <a:lnTo>
                  <a:pt x="0" y="0"/>
                </a:lnTo>
                <a:close/>
              </a:path>
            </a:pathLst>
          </a:custGeom>
          <a:blipFill>
            <a:blip r:embed="rId3"/>
            <a:stretch>
              <a:fillRect l="-150838" r="-37234" b="-1302"/>
            </a:stretch>
          </a:blipFill>
        </p:spPr>
        <p:txBody>
          <a:bodyPr/>
          <a:lstStyle/>
          <a:p>
            <a:endParaRPr lang="ar-SA"/>
          </a:p>
        </p:txBody>
      </p:sp>
      <p:sp>
        <p:nvSpPr>
          <p:cNvPr id="15" name="مربع نص 14">
            <a:extLst>
              <a:ext uri="{FF2B5EF4-FFF2-40B4-BE49-F238E27FC236}">
                <a16:creationId xmlns:a16="http://schemas.microsoft.com/office/drawing/2014/main" xmlns="" id="{64670D77-683B-11DC-003C-302895C6205B}"/>
              </a:ext>
            </a:extLst>
          </p:cNvPr>
          <p:cNvSpPr txBox="1"/>
          <p:nvPr/>
        </p:nvSpPr>
        <p:spPr>
          <a:xfrm>
            <a:off x="902787" y="2156668"/>
            <a:ext cx="6783890" cy="1569660"/>
          </a:xfrm>
          <a:prstGeom prst="rect">
            <a:avLst/>
          </a:prstGeom>
          <a:noFill/>
        </p:spPr>
        <p:txBody>
          <a:bodyPr wrap="square">
            <a:spAutoFit/>
          </a:bodyPr>
          <a:lstStyle/>
          <a:p>
            <a:r>
              <a:rPr lang="ar-SA" sz="2400" b="1" dirty="0"/>
              <a:t>إن مــا يميز هذه البلاد هو حرص قادتها على الخير</a:t>
            </a:r>
          </a:p>
          <a:p>
            <a:r>
              <a:rPr lang="ar-SA" sz="2400" b="1" dirty="0"/>
              <a:t>والتشجيع عليه, وما نراه من مؤسسات خيرية في</a:t>
            </a:r>
          </a:p>
          <a:p>
            <a:r>
              <a:rPr lang="ar-SA" sz="2400" b="1" dirty="0"/>
              <a:t>مختلف المجالات, سواءَ التي تحمل أسماء ملوك </a:t>
            </a:r>
          </a:p>
          <a:p>
            <a:r>
              <a:rPr lang="ar-SA" sz="2400" b="1" dirty="0"/>
              <a:t>هذه البلاد أو سواها,إلاجانبَا واحداً من الجوانب المشرفة لبلادنا. </a:t>
            </a:r>
          </a:p>
        </p:txBody>
      </p:sp>
      <p:pic>
        <p:nvPicPr>
          <p:cNvPr id="3" name="Picture 2">
            <a:extLst>
              <a:ext uri="{FF2B5EF4-FFF2-40B4-BE49-F238E27FC236}">
                <a16:creationId xmlns:a16="http://schemas.microsoft.com/office/drawing/2014/main" xmlns="" id="{F75B1D6B-4DD7-40ED-97CA-910481EB7FF4}"/>
              </a:ext>
            </a:extLst>
          </p:cNvPr>
          <p:cNvPicPr>
            <a:picLocks noChangeAspect="1"/>
          </p:cNvPicPr>
          <p:nvPr/>
        </p:nvPicPr>
        <p:blipFill>
          <a:blip r:embed="rId4"/>
          <a:stretch>
            <a:fillRect/>
          </a:stretch>
        </p:blipFill>
        <p:spPr>
          <a:xfrm>
            <a:off x="0" y="60251"/>
            <a:ext cx="835224" cy="719390"/>
          </a:xfrm>
          <a:prstGeom prst="rect">
            <a:avLst/>
          </a:prstGeom>
        </p:spPr>
      </p:pic>
    </p:spTree>
    <p:extLst>
      <p:ext uri="{BB962C8B-B14F-4D97-AF65-F5344CB8AC3E}">
        <p14:creationId xmlns:p14="http://schemas.microsoft.com/office/powerpoint/2010/main" val="617988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lide Number Placeholder 6">
            <a:extLst>
              <a:ext uri="{FF2B5EF4-FFF2-40B4-BE49-F238E27FC236}">
                <a16:creationId xmlns:a16="http://schemas.microsoft.com/office/drawing/2014/main" xmlns="" id="{E36634EA-EA08-4D53-A448-152BBB0025B0}"/>
              </a:ext>
            </a:extLst>
          </p:cNvPr>
          <p:cNvSpPr>
            <a:spLocks noGrp="1"/>
          </p:cNvSpPr>
          <p:nvPr>
            <p:ph type="sldNum" sz="quarter" idx="12"/>
          </p:nvPr>
        </p:nvSpPr>
        <p:spPr>
          <a:xfrm>
            <a:off x="1445712" y="6268668"/>
            <a:ext cx="1134650" cy="365125"/>
          </a:xfrm>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B51C030F-B8FD-8E4B-B9A6-D21CA0E22B95}" type="slidenum">
              <a:rPr kumimoji="0" lang="en-US" sz="1200" b="0" i="0" u="none" strike="noStrike" kern="1200" cap="none" spc="0" normalizeH="0" baseline="0" noProof="0" smtClean="0">
                <a:ln>
                  <a:noFill/>
                </a:ln>
                <a:solidFill>
                  <a:prstClr val="black">
                    <a:lumMod val="50000"/>
                    <a:lumOff val="50000"/>
                  </a:prstClr>
                </a:solidFill>
                <a:effectLst/>
                <a:uLnTx/>
                <a:uFillTx/>
                <a:latin typeface="Segoe UI" panose="020B0502040204020203" pitchFamily="34" charset="0"/>
                <a:ea typeface="+mn-ea"/>
                <a:cs typeface="Segoe UI" panose="020B0502040204020203"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lumMod val="50000"/>
                  <a:lumOff val="50000"/>
                </a:prstClr>
              </a:solidFill>
              <a:effectLst/>
              <a:uLnTx/>
              <a:uFillTx/>
              <a:latin typeface="Segoe UI" panose="020B0502040204020203" pitchFamily="34" charset="0"/>
              <a:ea typeface="+mn-ea"/>
              <a:cs typeface="Segoe UI" panose="020B0502040204020203" pitchFamily="34" charset="0"/>
            </a:endParaRPr>
          </a:p>
        </p:txBody>
      </p:sp>
      <p:sp>
        <p:nvSpPr>
          <p:cNvPr id="5" name="Title 3">
            <a:extLst>
              <a:ext uri="{FF2B5EF4-FFF2-40B4-BE49-F238E27FC236}">
                <a16:creationId xmlns:a16="http://schemas.microsoft.com/office/drawing/2014/main" xmlns="" id="{B7CEB3F4-D638-564F-887F-F93066738AAC}"/>
              </a:ext>
            </a:extLst>
          </p:cNvPr>
          <p:cNvSpPr txBox="1">
            <a:spLocks/>
          </p:cNvSpPr>
          <p:nvPr/>
        </p:nvSpPr>
        <p:spPr>
          <a:xfrm>
            <a:off x="380999" y="1144589"/>
            <a:ext cx="11430001" cy="4720952"/>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3200" b="1" kern="1200">
                <a:solidFill>
                  <a:srgbClr val="2D9948"/>
                </a:solidFill>
                <a:latin typeface="Segoe UI" panose="020B0502040204020203" pitchFamily="34" charset="0"/>
                <a:ea typeface="+mj-ea"/>
                <a:cs typeface="Segoe UI" panose="020B0502040204020203" pitchFamily="34" charset="0"/>
              </a:defRPr>
            </a:lvl1pPr>
          </a:lstStyle>
          <a:p>
            <a:endParaRPr lang="ar-SA" sz="2400" b="0" dirty="0">
              <a:solidFill>
                <a:schemeClr val="tx1"/>
              </a:solidFill>
              <a:cs typeface="Sakkal Majalla" panose="02000000000000000000" pitchFamily="2" charset="-78"/>
            </a:endParaRPr>
          </a:p>
        </p:txBody>
      </p:sp>
      <p:sp>
        <p:nvSpPr>
          <p:cNvPr id="3" name="Freeform 25">
            <a:extLst>
              <a:ext uri="{FF2B5EF4-FFF2-40B4-BE49-F238E27FC236}">
                <a16:creationId xmlns:a16="http://schemas.microsoft.com/office/drawing/2014/main" xmlns="" id="{2C6BDF81-9830-59DF-27DC-BEFFE93D1B0D}"/>
              </a:ext>
            </a:extLst>
          </p:cNvPr>
          <p:cNvSpPr/>
          <p:nvPr/>
        </p:nvSpPr>
        <p:spPr>
          <a:xfrm>
            <a:off x="8086725" y="-885763"/>
            <a:ext cx="3552826" cy="7743763"/>
          </a:xfrm>
          <a:custGeom>
            <a:avLst/>
            <a:gdLst/>
            <a:ahLst/>
            <a:cxnLst/>
            <a:rect l="l" t="t" r="r" b="b"/>
            <a:pathLst>
              <a:path w="6922097" h="11172763">
                <a:moveTo>
                  <a:pt x="0" y="0"/>
                </a:moveTo>
                <a:lnTo>
                  <a:pt x="6922097" y="0"/>
                </a:lnTo>
                <a:lnTo>
                  <a:pt x="6922097" y="11172763"/>
                </a:lnTo>
                <a:lnTo>
                  <a:pt x="0" y="11172763"/>
                </a:lnTo>
                <a:lnTo>
                  <a:pt x="0" y="0"/>
                </a:lnTo>
                <a:close/>
              </a:path>
            </a:pathLst>
          </a:custGeom>
          <a:blipFill>
            <a:blip r:embed="rId3"/>
            <a:stretch>
              <a:fillRect l="-141614" r="-23529" b="-1214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prstClr val="black"/>
              </a:solidFill>
              <a:effectLst/>
              <a:uLnTx/>
              <a:uFillTx/>
            </a:endParaRPr>
          </a:p>
        </p:txBody>
      </p:sp>
      <p:sp>
        <p:nvSpPr>
          <p:cNvPr id="11" name="مربع نص 10">
            <a:extLst>
              <a:ext uri="{FF2B5EF4-FFF2-40B4-BE49-F238E27FC236}">
                <a16:creationId xmlns:a16="http://schemas.microsoft.com/office/drawing/2014/main" xmlns="" id="{06D2FCE2-D0B0-A6B7-6192-8E2C8E3E62F8}"/>
              </a:ext>
            </a:extLst>
          </p:cNvPr>
          <p:cNvSpPr txBox="1"/>
          <p:nvPr/>
        </p:nvSpPr>
        <p:spPr>
          <a:xfrm>
            <a:off x="814387" y="2523648"/>
            <a:ext cx="6672264" cy="1815882"/>
          </a:xfrm>
          <a:prstGeom prst="rect">
            <a:avLst/>
          </a:prstGeom>
          <a:noFill/>
        </p:spPr>
        <p:txBody>
          <a:bodyPr wrap="square">
            <a:spAutoFit/>
          </a:bodyPr>
          <a:lstStyle/>
          <a:p>
            <a:r>
              <a:rPr lang="ar-SA" sz="2800" dirty="0"/>
              <a:t>نحن ننظر إلى القطاع الغير ربحــي بأنـه قــــطاع </a:t>
            </a:r>
          </a:p>
          <a:p>
            <a:r>
              <a:rPr lang="ar-SA" sz="2800" dirty="0"/>
              <a:t>مهم في دعم مسيرة التعليم ومسيرة الثقافة ،وفي قطــــاع الصحة وفــــي القطــــاع البحثي ,وسنعتمد على القطاع غير الربحي بشكل رئيس جدًا .</a:t>
            </a:r>
          </a:p>
        </p:txBody>
      </p:sp>
      <p:pic>
        <p:nvPicPr>
          <p:cNvPr id="6" name="Picture 5">
            <a:extLst>
              <a:ext uri="{FF2B5EF4-FFF2-40B4-BE49-F238E27FC236}">
                <a16:creationId xmlns:a16="http://schemas.microsoft.com/office/drawing/2014/main" xmlns="" id="{1A8C3254-9DA6-4F20-BD37-BE4FB4CA8B9C}"/>
              </a:ext>
            </a:extLst>
          </p:cNvPr>
          <p:cNvPicPr>
            <a:picLocks noChangeAspect="1"/>
          </p:cNvPicPr>
          <p:nvPr/>
        </p:nvPicPr>
        <p:blipFill>
          <a:blip r:embed="rId4"/>
          <a:stretch>
            <a:fillRect/>
          </a:stretch>
        </p:blipFill>
        <p:spPr>
          <a:xfrm>
            <a:off x="134837" y="41326"/>
            <a:ext cx="835224" cy="719390"/>
          </a:xfrm>
          <a:prstGeom prst="rect">
            <a:avLst/>
          </a:prstGeom>
        </p:spPr>
      </p:pic>
    </p:spTree>
    <p:extLst>
      <p:ext uri="{BB962C8B-B14F-4D97-AF65-F5344CB8AC3E}">
        <p14:creationId xmlns:p14="http://schemas.microsoft.com/office/powerpoint/2010/main" val="240953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FE4BFAFD-ED5E-BD06-D8B3-0FC946095CAA}"/>
              </a:ext>
            </a:extLst>
          </p:cNvPr>
          <p:cNvSpPr>
            <a:spLocks noGrp="1"/>
          </p:cNvSpPr>
          <p:nvPr>
            <p:ph type="title"/>
          </p:nvPr>
        </p:nvSpPr>
        <p:spPr/>
        <p:txBody>
          <a:bodyPr/>
          <a:lstStyle/>
          <a:p>
            <a:endParaRPr lang="ar-SA"/>
          </a:p>
        </p:txBody>
      </p:sp>
      <p:sp>
        <p:nvSpPr>
          <p:cNvPr id="3" name="Freeform 30">
            <a:extLst>
              <a:ext uri="{FF2B5EF4-FFF2-40B4-BE49-F238E27FC236}">
                <a16:creationId xmlns:a16="http://schemas.microsoft.com/office/drawing/2014/main" xmlns="" id="{4D9B4A94-8414-BA20-B12B-A292D3920C9C}"/>
              </a:ext>
            </a:extLst>
          </p:cNvPr>
          <p:cNvSpPr/>
          <p:nvPr/>
        </p:nvSpPr>
        <p:spPr>
          <a:xfrm>
            <a:off x="7560158" y="1600200"/>
            <a:ext cx="4346092" cy="5953125"/>
          </a:xfrm>
          <a:custGeom>
            <a:avLst/>
            <a:gdLst/>
            <a:ahLst/>
            <a:cxnLst/>
            <a:rect l="l" t="t" r="r" b="b"/>
            <a:pathLst>
              <a:path w="9339922" h="12652355">
                <a:moveTo>
                  <a:pt x="0" y="0"/>
                </a:moveTo>
                <a:lnTo>
                  <a:pt x="9339922" y="0"/>
                </a:lnTo>
                <a:lnTo>
                  <a:pt x="9339922" y="12652355"/>
                </a:lnTo>
                <a:lnTo>
                  <a:pt x="0" y="12652355"/>
                </a:lnTo>
                <a:lnTo>
                  <a:pt x="0" y="0"/>
                </a:lnTo>
                <a:close/>
              </a:path>
            </a:pathLst>
          </a:custGeom>
          <a:blipFill>
            <a:blip r:embed="rId2"/>
            <a:stretch>
              <a:fillRect t="-1783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prstClr val="black"/>
              </a:solidFill>
              <a:effectLst/>
              <a:uLnTx/>
              <a:uFillTx/>
            </a:endParaRPr>
          </a:p>
        </p:txBody>
      </p:sp>
      <p:sp>
        <p:nvSpPr>
          <p:cNvPr id="5" name="مربع نص 4">
            <a:extLst>
              <a:ext uri="{FF2B5EF4-FFF2-40B4-BE49-F238E27FC236}">
                <a16:creationId xmlns:a16="http://schemas.microsoft.com/office/drawing/2014/main" xmlns="" id="{775DFC22-60C8-0A2F-8DFB-D6582CCEC0F7}"/>
              </a:ext>
            </a:extLst>
          </p:cNvPr>
          <p:cNvSpPr txBox="1"/>
          <p:nvPr/>
        </p:nvSpPr>
        <p:spPr>
          <a:xfrm>
            <a:off x="1466849" y="2695485"/>
            <a:ext cx="6400799" cy="1938992"/>
          </a:xfrm>
          <a:prstGeom prst="rect">
            <a:avLst/>
          </a:prstGeom>
          <a:noFill/>
        </p:spPr>
        <p:txBody>
          <a:bodyPr wrap="square">
            <a:spAutoFit/>
          </a:bodyPr>
          <a:lstStyle/>
          <a:p>
            <a:r>
              <a:rPr lang="ar-SA" sz="2400" dirty="0"/>
              <a:t>تحقيق مهمتنا في العمل على تطوير المنطقة ورفع كفايتها طرحنا جملة من المبادرات في مسارات الحوكمة والتمكين والتحفيز لتكون كافة إدارات القطاع الحكومي ومؤسسات القطاعين الخاص والغير ربحي و أبناء المنطقة في حراك تطويري متميز متسارع لمواكبة تطلعات و إنجازات القيادة وتعزيزها </a:t>
            </a:r>
          </a:p>
        </p:txBody>
      </p:sp>
      <p:pic>
        <p:nvPicPr>
          <p:cNvPr id="4" name="Picture 3">
            <a:extLst>
              <a:ext uri="{FF2B5EF4-FFF2-40B4-BE49-F238E27FC236}">
                <a16:creationId xmlns:a16="http://schemas.microsoft.com/office/drawing/2014/main" xmlns="" id="{90477004-79FE-448A-8523-96827DC76428}"/>
              </a:ext>
            </a:extLst>
          </p:cNvPr>
          <p:cNvPicPr>
            <a:picLocks noChangeAspect="1"/>
          </p:cNvPicPr>
          <p:nvPr/>
        </p:nvPicPr>
        <p:blipFill>
          <a:blip r:embed="rId3"/>
          <a:stretch>
            <a:fillRect/>
          </a:stretch>
        </p:blipFill>
        <p:spPr>
          <a:xfrm>
            <a:off x="153596" y="60857"/>
            <a:ext cx="835224" cy="719390"/>
          </a:xfrm>
          <a:prstGeom prst="rect">
            <a:avLst/>
          </a:prstGeom>
        </p:spPr>
      </p:pic>
    </p:spTree>
    <p:extLst>
      <p:ext uri="{BB962C8B-B14F-4D97-AF65-F5344CB8AC3E}">
        <p14:creationId xmlns:p14="http://schemas.microsoft.com/office/powerpoint/2010/main" val="4294417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99331F0A-67D1-D665-1B8C-58CE75CE2F33}"/>
              </a:ext>
            </a:extLst>
          </p:cNvPr>
          <p:cNvSpPr txBox="1"/>
          <p:nvPr/>
        </p:nvSpPr>
        <p:spPr>
          <a:xfrm>
            <a:off x="2004210" y="534527"/>
            <a:ext cx="9110662" cy="4398768"/>
          </a:xfrm>
          <a:prstGeom prst="rect">
            <a:avLst/>
          </a:prstGeom>
          <a:noFill/>
        </p:spPr>
        <p:txBody>
          <a:bodyPr wrap="square" rtlCol="1">
            <a:spAutoFit/>
          </a:bodyPr>
          <a:lstStyle/>
          <a:p>
            <a:pPr marL="0" marR="0" lvl="0" indent="0" algn="just" defTabSz="914400" eaLnBrk="1" fontAlgn="auto" latinLnBrk="0" hangingPunct="1">
              <a:lnSpc>
                <a:spcPct val="107000"/>
              </a:lnSpc>
              <a:spcBef>
                <a:spcPts val="0"/>
              </a:spcBef>
              <a:spcAft>
                <a:spcPts val="800"/>
              </a:spcAft>
              <a:buClrTx/>
              <a:buSzTx/>
              <a:buFontTx/>
              <a:buNone/>
              <a:tabLst/>
              <a:defRPr/>
            </a:pPr>
            <a:r>
              <a:rPr kumimoji="0" lang="ar-SA" b="1" i="0" u="none" strike="noStrike" kern="0" cap="none" spc="0" normalizeH="0" baseline="0" noProof="0" dirty="0">
                <a:ln>
                  <a:noFill/>
                </a:ln>
                <a:solidFill>
                  <a:prstClr val="black"/>
                </a:solidFill>
                <a:effectLst/>
                <a:uLnTx/>
                <a:uFillTx/>
                <a:ea typeface="Calibri" panose="020F0502020204030204" pitchFamily="34" charset="0"/>
              </a:rPr>
              <a:t>الحمد لله الذي وفقنا للعمل في خدمة وطننا الغالي في مجال الرياضة، الذي يُعد أحد أهم الركائز الأساسية لتنمية المجتمع</a:t>
            </a:r>
            <a:r>
              <a:rPr kumimoji="0" lang="en-US"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t>
            </a: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ar-SA" b="1" i="0" u="none" strike="noStrike" kern="0" cap="none" spc="0" normalizeH="0" baseline="0" noProof="0" dirty="0">
                <a:ln>
                  <a:noFill/>
                </a:ln>
                <a:solidFill>
                  <a:prstClr val="black"/>
                </a:solidFill>
                <a:effectLst/>
                <a:uLnTx/>
                <a:uFillTx/>
                <a:ea typeface="Calibri" panose="020F0502020204030204" pitchFamily="34" charset="0"/>
              </a:rPr>
              <a:t>إنه لمن دواعي سرورنا أن نقدم لكم الخطة الاستراتيجية لجمعية لياقة الرياضية بمنطقة الحدود الشمالية</a:t>
            </a:r>
            <a:r>
              <a:rPr kumimoji="0" lang="ar-YE" b="1" i="0" u="none" strike="noStrike" kern="0" cap="none" spc="0" normalizeH="0" baseline="0" noProof="0" dirty="0">
                <a:ln>
                  <a:noFill/>
                </a:ln>
                <a:solidFill>
                  <a:prstClr val="black"/>
                </a:solidFill>
                <a:effectLst/>
                <a:uLnTx/>
                <a:uFillTx/>
                <a:ea typeface="Calibri" panose="020F0502020204030204" pitchFamily="34" charset="0"/>
              </a:rPr>
              <a:t>(</a:t>
            </a:r>
            <a:r>
              <a:rPr kumimoji="0" lang="az-Cyrl-AZ"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2025-2027</a:t>
            </a:r>
            <a:r>
              <a:rPr kumimoji="0" lang="ar-YE" b="1" i="0" u="none" strike="noStrike" kern="0" cap="none" spc="0" normalizeH="0" baseline="0" noProof="0" dirty="0">
                <a:ln>
                  <a:noFill/>
                </a:ln>
                <a:solidFill>
                  <a:prstClr val="black"/>
                </a:solidFill>
                <a:effectLst/>
                <a:uLnTx/>
                <a:uFillTx/>
                <a:ea typeface="Calibri" panose="020F0502020204030204" pitchFamily="34" charset="0"/>
              </a:rPr>
              <a:t>)</a:t>
            </a:r>
            <a:r>
              <a:rPr kumimoji="0" lang="ar-SA" b="1" i="0" u="none" strike="noStrike" kern="0" cap="none" spc="0" normalizeH="0" baseline="0" noProof="0" dirty="0">
                <a:ln>
                  <a:noFill/>
                </a:ln>
                <a:solidFill>
                  <a:prstClr val="black"/>
                </a:solidFill>
                <a:effectLst/>
                <a:uLnTx/>
                <a:uFillTx/>
                <a:ea typeface="Calibri" panose="020F0502020204030204" pitchFamily="34" charset="0"/>
              </a:rPr>
              <a:t>، والتي تم إعدادها بعناية فائقة لتتماشى مع رؤية المملكة 2030، بهدف تعزيز الرياضة كنمط حياة صحي وتنموي لجميع أفراد المجتمع</a:t>
            </a:r>
            <a:r>
              <a:rPr kumimoji="0" lang="en-US"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t>
            </a: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ar-SA" b="1" i="0" u="none" strike="noStrike" kern="0" cap="none" spc="0" normalizeH="0" baseline="0" noProof="0" dirty="0">
                <a:ln>
                  <a:noFill/>
                </a:ln>
                <a:solidFill>
                  <a:prstClr val="black"/>
                </a:solidFill>
                <a:effectLst/>
                <a:uLnTx/>
                <a:uFillTx/>
                <a:ea typeface="Calibri" panose="020F0502020204030204" pitchFamily="34" charset="0"/>
              </a:rPr>
              <a:t>تتركز أهداف الخطة الإستراتيجية لتحقيق الأهداف التأسيسية للجمعية والرؤية الإستراتيجية لها .</a:t>
            </a:r>
            <a:endParaRPr kumimoji="0" lang="en-US"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ar-SA" b="1" i="0" u="none" strike="noStrike" kern="0" cap="none" spc="0" normalizeH="0" baseline="0" noProof="0" dirty="0">
                <a:ln>
                  <a:noFill/>
                </a:ln>
                <a:solidFill>
                  <a:prstClr val="black"/>
                </a:solidFill>
                <a:effectLst/>
                <a:uLnTx/>
                <a:uFillTx/>
                <a:ea typeface="Calibri" panose="020F0502020204030204" pitchFamily="34" charset="0"/>
              </a:rPr>
              <a:t>نؤمن بأن الرياضة ليست مجرد نشاط بدني، بل هي أسلوب حياة وقيمة اجتماعية واقتصادية تدفع بالمجتمع نحو النمو والتطور. ونسعى من خلال هذا المشروع إلى تقديم نموذج ريادي يحتذى به في تطوير الرياضة بمناطق المملكة، خاصة منطقة الحدود الشمالية</a:t>
            </a:r>
            <a:r>
              <a:rPr kumimoji="0" lang="en-US"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t>
            </a: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ar-SA" b="1" i="0" u="none" strike="noStrike" kern="0" cap="none" spc="0" normalizeH="0" baseline="0" noProof="0" dirty="0">
                <a:ln>
                  <a:noFill/>
                </a:ln>
                <a:solidFill>
                  <a:prstClr val="black"/>
                </a:solidFill>
                <a:effectLst/>
                <a:uLnTx/>
                <a:uFillTx/>
                <a:ea typeface="Calibri" panose="020F0502020204030204" pitchFamily="34" charset="0"/>
              </a:rPr>
              <a:t>وفي الختام، أتوجه بالشكر لجميع من ساهم في إعداد هذه الخطة، وأدعو الجميع للتكاتف والعمل بروح الفريق لتحقيق الأهداف المرجوة</a:t>
            </a:r>
            <a:r>
              <a:rPr kumimoji="0" lang="en-US"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t>
            </a:r>
            <a:endParaRPr kumimoji="0" lang="ar-SA" b="1"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0" marR="0" lvl="0" indent="0" algn="just" defTabSz="914400" eaLnBrk="1" fontAlgn="auto" latinLnBrk="0" hangingPunct="1">
              <a:lnSpc>
                <a:spcPct val="107000"/>
              </a:lnSpc>
              <a:spcBef>
                <a:spcPts val="0"/>
              </a:spcBef>
              <a:spcAft>
                <a:spcPts val="800"/>
              </a:spcAft>
              <a:buClrTx/>
              <a:buSzTx/>
              <a:buFontTx/>
              <a:buNone/>
              <a:tabLst/>
              <a:defRPr/>
            </a:pPr>
            <a:endParaRPr kumimoji="0" lang="en-US" b="0"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800" b="0" i="0" u="none" strike="noStrike" kern="0" cap="none" spc="0" normalizeH="0" baseline="0" noProof="0" dirty="0">
                <a:ln>
                  <a:noFill/>
                </a:ln>
                <a:solidFill>
                  <a:prstClr val="black"/>
                </a:solidFill>
                <a:effectLst/>
                <a:uLnTx/>
                <a:uFillTx/>
                <a:ea typeface="Calibri" panose="020F0502020204030204" pitchFamily="34" charset="0"/>
              </a:rPr>
              <a:t>والله ولي التوفيق</a:t>
            </a:r>
            <a:endParaRPr kumimoji="0" lang="ar-SA" sz="2800" b="0" i="0" u="none" strike="noStrike" kern="0" cap="none" spc="0" normalizeH="0" baseline="0" noProof="0" dirty="0">
              <a:ln>
                <a:noFill/>
              </a:ln>
              <a:solidFill>
                <a:prstClr val="black"/>
              </a:solidFill>
              <a:effectLst/>
              <a:uLnTx/>
              <a:uFillTx/>
            </a:endParaRPr>
          </a:p>
        </p:txBody>
      </p:sp>
      <p:sp>
        <p:nvSpPr>
          <p:cNvPr id="4" name="مربع نص 3">
            <a:extLst>
              <a:ext uri="{FF2B5EF4-FFF2-40B4-BE49-F238E27FC236}">
                <a16:creationId xmlns:a16="http://schemas.microsoft.com/office/drawing/2014/main" xmlns="" id="{B10A954F-1B71-2356-150E-45BA0B3053A2}"/>
              </a:ext>
            </a:extLst>
          </p:cNvPr>
          <p:cNvSpPr txBox="1"/>
          <p:nvPr/>
        </p:nvSpPr>
        <p:spPr>
          <a:xfrm>
            <a:off x="0" y="5249144"/>
            <a:ext cx="10677525" cy="1054841"/>
          </a:xfrm>
          <a:prstGeom prst="rect">
            <a:avLst/>
          </a:prstGeom>
          <a:noFill/>
        </p:spPr>
        <p:txBody>
          <a:bodyPr wrap="square">
            <a:spAutoFit/>
          </a:bodyPr>
          <a:lstStyle/>
          <a:p>
            <a:pPr marL="6266815" marR="1499235" indent="-117475" algn="r" rtl="1">
              <a:lnSpc>
                <a:spcPct val="117000"/>
              </a:lnSpc>
              <a:spcBef>
                <a:spcPts val="165"/>
              </a:spcBef>
            </a:pPr>
            <a:r>
              <a:rPr lang="ar-SA" sz="2800" dirty="0">
                <a:solidFill>
                  <a:srgbClr val="07AF6F"/>
                </a:solidFill>
                <a:effectLst/>
                <a:latin typeface="Tahoma" panose="020B0604030504040204" pitchFamily="34" charset="0"/>
                <a:ea typeface="Tahoma" panose="020B0604030504040204" pitchFamily="34" charset="0"/>
              </a:rPr>
              <a:t>أ</a:t>
            </a:r>
            <a:r>
              <a:rPr lang="ar-SA" sz="2800" spc="-65" dirty="0">
                <a:solidFill>
                  <a:srgbClr val="07AF6F"/>
                </a:solidFill>
                <a:effectLst/>
                <a:latin typeface="Tahoma" panose="020B0604030504040204" pitchFamily="34" charset="0"/>
                <a:ea typeface="Tahoma" panose="020B0604030504040204" pitchFamily="34" charset="0"/>
              </a:rPr>
              <a:t> </a:t>
            </a:r>
            <a:r>
              <a:rPr lang="en-US" sz="2800" dirty="0">
                <a:solidFill>
                  <a:srgbClr val="07AF6F"/>
                </a:solidFill>
                <a:effectLst/>
                <a:latin typeface="Tahoma" panose="020B0604030504040204" pitchFamily="34" charset="0"/>
                <a:ea typeface="Tahoma" panose="020B0604030504040204" pitchFamily="34" charset="0"/>
              </a:rPr>
              <a:t>/</a:t>
            </a:r>
            <a:r>
              <a:rPr lang="en-US" sz="2800" spc="-65" dirty="0">
                <a:solidFill>
                  <a:srgbClr val="07AF6F"/>
                </a:solidFill>
                <a:effectLst/>
                <a:latin typeface="Tahoma" panose="020B0604030504040204" pitchFamily="34" charset="0"/>
                <a:ea typeface="Tahoma" panose="020B0604030504040204" pitchFamily="34" charset="0"/>
              </a:rPr>
              <a:t> </a:t>
            </a:r>
            <a:r>
              <a:rPr lang="ar-SA" sz="2800" dirty="0">
                <a:solidFill>
                  <a:srgbClr val="07AF6F"/>
                </a:solidFill>
                <a:effectLst/>
                <a:latin typeface="Tahoma" panose="020B0604030504040204" pitchFamily="34" charset="0"/>
                <a:ea typeface="Tahoma" panose="020B0604030504040204" pitchFamily="34" charset="0"/>
              </a:rPr>
              <a:t>ابتسام</a:t>
            </a:r>
            <a:r>
              <a:rPr lang="ar-SA" sz="2800" spc="-65" dirty="0">
                <a:solidFill>
                  <a:srgbClr val="07AF6F"/>
                </a:solidFill>
                <a:effectLst/>
                <a:latin typeface="Tahoma" panose="020B0604030504040204" pitchFamily="34" charset="0"/>
                <a:ea typeface="Tahoma" panose="020B0604030504040204" pitchFamily="34" charset="0"/>
              </a:rPr>
              <a:t> </a:t>
            </a:r>
            <a:r>
              <a:rPr lang="ar-SA" sz="2800" dirty="0">
                <a:solidFill>
                  <a:srgbClr val="07AF6F"/>
                </a:solidFill>
                <a:effectLst/>
                <a:latin typeface="Tahoma" panose="020B0604030504040204" pitchFamily="34" charset="0"/>
                <a:ea typeface="Tahoma" panose="020B0604030504040204" pitchFamily="34" charset="0"/>
              </a:rPr>
              <a:t>فاضل</a:t>
            </a:r>
            <a:r>
              <a:rPr lang="ar-SA" sz="2800" spc="-65" dirty="0">
                <a:solidFill>
                  <a:srgbClr val="07AF6F"/>
                </a:solidFill>
                <a:effectLst/>
                <a:latin typeface="Tahoma" panose="020B0604030504040204" pitchFamily="34" charset="0"/>
                <a:ea typeface="Tahoma" panose="020B0604030504040204" pitchFamily="34" charset="0"/>
              </a:rPr>
              <a:t> </a:t>
            </a:r>
            <a:r>
              <a:rPr lang="ar-SA" sz="2800" dirty="0">
                <a:solidFill>
                  <a:srgbClr val="07AF6F"/>
                </a:solidFill>
                <a:effectLst/>
                <a:latin typeface="Tahoma" panose="020B0604030504040204" pitchFamily="34" charset="0"/>
                <a:ea typeface="Tahoma" panose="020B0604030504040204" pitchFamily="34" charset="0"/>
              </a:rPr>
              <a:t>العنزي </a:t>
            </a:r>
            <a:r>
              <a:rPr lang="ar-SA" sz="2800" dirty="0">
                <a:solidFill>
                  <a:srgbClr val="231F20"/>
                </a:solidFill>
                <a:effectLst/>
                <a:latin typeface="Tahoma" panose="020B0604030504040204" pitchFamily="34" charset="0"/>
                <a:ea typeface="Tahoma" panose="020B0604030504040204" pitchFamily="34" charset="0"/>
              </a:rPr>
              <a:t>رئيس مجلس الإدارة</a:t>
            </a:r>
            <a:endParaRPr lang="en-US" sz="2800" dirty="0">
              <a:effectLst/>
              <a:latin typeface="Tahoma" panose="020B0604030504040204" pitchFamily="34" charset="0"/>
              <a:ea typeface="Tahoma" panose="020B0604030504040204" pitchFamily="34" charset="0"/>
            </a:endParaRPr>
          </a:p>
        </p:txBody>
      </p:sp>
      <p:pic>
        <p:nvPicPr>
          <p:cNvPr id="5" name="Picture 4">
            <a:extLst>
              <a:ext uri="{FF2B5EF4-FFF2-40B4-BE49-F238E27FC236}">
                <a16:creationId xmlns:a16="http://schemas.microsoft.com/office/drawing/2014/main" xmlns="" id="{8C326891-0944-41CD-B70B-19FEDB972F8C}"/>
              </a:ext>
            </a:extLst>
          </p:cNvPr>
          <p:cNvPicPr>
            <a:picLocks noChangeAspect="1"/>
          </p:cNvPicPr>
          <p:nvPr/>
        </p:nvPicPr>
        <p:blipFill>
          <a:blip r:embed="rId2"/>
          <a:stretch>
            <a:fillRect/>
          </a:stretch>
        </p:blipFill>
        <p:spPr>
          <a:xfrm>
            <a:off x="253633" y="35466"/>
            <a:ext cx="835224" cy="719390"/>
          </a:xfrm>
          <a:prstGeom prst="rect">
            <a:avLst/>
          </a:prstGeom>
        </p:spPr>
      </p:pic>
    </p:spTree>
    <p:extLst>
      <p:ext uri="{BB962C8B-B14F-4D97-AF65-F5344CB8AC3E}">
        <p14:creationId xmlns:p14="http://schemas.microsoft.com/office/powerpoint/2010/main" val="91288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C64C66-EE02-C93B-CAD6-80924CA4610A}"/>
            </a:ext>
          </a:extLst>
        </p:cNvPr>
        <p:cNvGrpSpPr/>
        <p:nvPr/>
      </p:nvGrpSpPr>
      <p:grpSpPr>
        <a:xfrm>
          <a:off x="0" y="0"/>
          <a:ext cx="0" cy="0"/>
          <a:chOff x="0" y="0"/>
          <a:chExt cx="0" cy="0"/>
        </a:xfrm>
      </p:grpSpPr>
      <p:pic>
        <p:nvPicPr>
          <p:cNvPr id="8" name="صورة 7">
            <a:extLst>
              <a:ext uri="{FF2B5EF4-FFF2-40B4-BE49-F238E27FC236}">
                <a16:creationId xmlns:a16="http://schemas.microsoft.com/office/drawing/2014/main" xmlns="" id="{4190861B-8BEA-938C-8947-F652CF19C536}"/>
              </a:ext>
            </a:extLst>
          </p:cNvPr>
          <p:cNvPicPr>
            <a:picLocks noChangeAspect="1"/>
          </p:cNvPicPr>
          <p:nvPr/>
        </p:nvPicPr>
        <p:blipFill>
          <a:blip r:embed="rId2"/>
          <a:stretch>
            <a:fillRect/>
          </a:stretch>
        </p:blipFill>
        <p:spPr>
          <a:xfrm>
            <a:off x="1991179" y="1865355"/>
            <a:ext cx="7102226" cy="3339305"/>
          </a:xfrm>
          <a:prstGeom prst="rect">
            <a:avLst/>
          </a:prstGeom>
        </p:spPr>
      </p:pic>
      <p:pic>
        <p:nvPicPr>
          <p:cNvPr id="3" name="Picture 2">
            <a:extLst>
              <a:ext uri="{FF2B5EF4-FFF2-40B4-BE49-F238E27FC236}">
                <a16:creationId xmlns:a16="http://schemas.microsoft.com/office/drawing/2014/main" xmlns="" id="{7D9195ED-5418-44A7-87C6-1E6D6CF8E25C}"/>
              </a:ext>
            </a:extLst>
          </p:cNvPr>
          <p:cNvPicPr>
            <a:picLocks noChangeAspect="1"/>
          </p:cNvPicPr>
          <p:nvPr/>
        </p:nvPicPr>
        <p:blipFill>
          <a:blip r:embed="rId3"/>
          <a:stretch>
            <a:fillRect/>
          </a:stretch>
        </p:blipFill>
        <p:spPr>
          <a:xfrm>
            <a:off x="284456" y="223363"/>
            <a:ext cx="835224" cy="719390"/>
          </a:xfrm>
          <a:prstGeom prst="rect">
            <a:avLst/>
          </a:prstGeom>
        </p:spPr>
      </p:pic>
    </p:spTree>
    <p:extLst>
      <p:ext uri="{BB962C8B-B14F-4D97-AF65-F5344CB8AC3E}">
        <p14:creationId xmlns:p14="http://schemas.microsoft.com/office/powerpoint/2010/main" val="2422612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66578">
            <a:extLst>
              <a:ext uri="{FF2B5EF4-FFF2-40B4-BE49-F238E27FC236}">
                <a16:creationId xmlns:a16="http://schemas.microsoft.com/office/drawing/2014/main" xmlns="" id="{4A143339-2E56-9F38-0CE0-3D7C1154D675}"/>
              </a:ext>
            </a:extLst>
          </p:cNvPr>
          <p:cNvSpPr/>
          <p:nvPr/>
        </p:nvSpPr>
        <p:spPr>
          <a:xfrm>
            <a:off x="95250" y="3228974"/>
            <a:ext cx="11347266" cy="2232025"/>
          </a:xfrm>
          <a:prstGeom prst="roundRect">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r" rtl="1">
              <a:lnSpc>
                <a:spcPct val="107000"/>
              </a:lnSpc>
              <a:spcAft>
                <a:spcPts val="800"/>
              </a:spcAft>
              <a:buNone/>
            </a:pPr>
            <a:r>
              <a:rPr lang="ar-SA" sz="2400" dirty="0">
                <a:solidFill>
                  <a:srgbClr val="0000FF"/>
                </a:solidFill>
                <a:effectLst/>
                <a:latin typeface="Calibri" panose="020F0502020204030204" pitchFamily="34" charset="0"/>
                <a:ea typeface="Calibri" panose="020F0502020204030204" pitchFamily="34" charset="0"/>
                <a:cs typeface="Arial" panose="020B0604020202020204" pitchFamily="34" charset="0"/>
              </a:rPr>
              <a:t>جمعية لياقة الرياضية تأسست تاريخ </a:t>
            </a:r>
            <a:r>
              <a:rPr lang="ar-SA"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(19/9/1441هـ)</a:t>
            </a:r>
            <a:r>
              <a:rPr lang="ar-SA" sz="2400" dirty="0">
                <a:solidFill>
                  <a:srgbClr val="0000FF"/>
                </a:solidFill>
                <a:effectLst/>
                <a:latin typeface="Calibri" panose="020F0502020204030204" pitchFamily="34" charset="0"/>
                <a:ea typeface="Calibri" panose="020F0502020204030204" pitchFamily="34" charset="0"/>
                <a:cs typeface="Arial" panose="020B0604020202020204" pitchFamily="34" charset="0"/>
              </a:rPr>
              <a:t> الموافق 12 /5/ 2020م  ترخيص رقم </a:t>
            </a:r>
            <a:r>
              <a:rPr lang="ar-SA"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(1647) </a:t>
            </a:r>
            <a:r>
              <a:rPr lang="ar-SA" sz="2400" dirty="0">
                <a:solidFill>
                  <a:srgbClr val="0000FF"/>
                </a:solidFill>
                <a:effectLst/>
                <a:latin typeface="Calibri" panose="020F0502020204030204" pitchFamily="34" charset="0"/>
                <a:ea typeface="Calibri" panose="020F0502020204030204" pitchFamily="34" charset="0"/>
                <a:cs typeface="Arial" panose="020B0604020202020204" pitchFamily="34" charset="0"/>
              </a:rPr>
              <a:t>ومركزها الرئيسي مدينة عرعر مقر العاصمة الإدارية لإمارة منطقة الحدود الشمالية.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dirty="0">
                <a:effectLst/>
                <a:latin typeface="Calibri" panose="020F0502020204030204" pitchFamily="34" charset="0"/>
                <a:ea typeface="Calibri" panose="020F0502020204030204" pitchFamily="34" charset="0"/>
                <a:cs typeface="Arial" panose="020B0604020202020204" pitchFamily="34" charset="0"/>
              </a:rPr>
              <a:t>تسعى جمعية لياقة الرياضية من خلال هذه الخطة الاستراتيجية إلى تحقيق نقلة نوعية في أدائها وتوسيع نطاق خدماتها.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dirty="0">
                <a:effectLst/>
                <a:latin typeface="Calibri" panose="020F0502020204030204" pitchFamily="34" charset="0"/>
                <a:ea typeface="Calibri" panose="020F0502020204030204" pitchFamily="34" charset="0"/>
                <a:cs typeface="Arial" panose="020B0604020202020204" pitchFamily="34" charset="0"/>
              </a:rPr>
              <a:t>اعتمدت الجمعية على تطوير الخطة الإستراتيجية (2025-2027) بمنهجية بطاقة الأداء المتوازن</a:t>
            </a:r>
            <a:r>
              <a:rPr lang="en-US" sz="2400" dirty="0">
                <a:effectLst/>
                <a:latin typeface="Calibri" panose="020F0502020204030204" pitchFamily="34" charset="0"/>
                <a:ea typeface="Calibri" panose="020F0502020204030204" pitchFamily="34" charset="0"/>
                <a:cs typeface="Arial" panose="020B0604020202020204" pitchFamily="34" charset="0"/>
              </a:rPr>
              <a:t> (BSC) </a:t>
            </a:r>
            <a:r>
              <a:rPr lang="ar-YE" sz="2400" dirty="0">
                <a:effectLst/>
                <a:latin typeface="Calibri" panose="020F0502020204030204" pitchFamily="34" charset="0"/>
                <a:ea typeface="Calibri" panose="020F0502020204030204" pitchFamily="34" charset="0"/>
                <a:cs typeface="Arial" panose="020B0604020202020204" pitchFamily="34" charset="0"/>
              </a:rPr>
              <a:t>، من خلال الخطوات التالية:-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تحليل الوضع الحالي </a:t>
            </a:r>
            <a:r>
              <a:rPr lang="ar-YE"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ar-YE" sz="2400" dirty="0">
                <a:effectLst/>
                <a:latin typeface="Calibri" panose="020F0502020204030204" pitchFamily="34" charset="0"/>
                <a:ea typeface="Calibri" panose="020F0502020204030204" pitchFamily="34" charset="0"/>
                <a:cs typeface="Arial" panose="020B0604020202020204" pitchFamily="34" charset="0"/>
              </a:rPr>
              <a:t>تم تحليل الوضع الراهن </a:t>
            </a:r>
            <a:r>
              <a:rPr lang="ar-SA" sz="2400" dirty="0">
                <a:effectLst/>
                <a:latin typeface="Calibri" panose="020F0502020204030204" pitchFamily="34" charset="0"/>
                <a:ea typeface="Calibri" panose="020F0502020204030204" pitchFamily="34" charset="0"/>
                <a:cs typeface="Arial" panose="020B0604020202020204" pitchFamily="34" charset="0"/>
              </a:rPr>
              <a:t>من خلال التحليل الرباعي</a:t>
            </a:r>
            <a:r>
              <a:rPr lang="en-US" sz="2400" dirty="0">
                <a:effectLst/>
                <a:latin typeface="Calibri" panose="020F0502020204030204" pitchFamily="34" charset="0"/>
                <a:ea typeface="Calibri" panose="020F0502020204030204" pitchFamily="34" charset="0"/>
                <a:cs typeface="Arial" panose="020B0604020202020204" pitchFamily="34" charset="0"/>
              </a:rPr>
              <a:t> (SWOT Analysis) </a:t>
            </a:r>
            <a:r>
              <a:rPr lang="ar-YE" sz="2400" dirty="0">
                <a:effectLst/>
                <a:latin typeface="Calibri" panose="020F0502020204030204" pitchFamily="34" charset="0"/>
                <a:ea typeface="Calibri" panose="020F0502020204030204" pitchFamily="34" charset="0"/>
                <a:cs typeface="Arial" panose="020B0604020202020204" pitchFamily="34" charset="0"/>
              </a:rPr>
              <a:t>وتشمل:-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YE" sz="2400" dirty="0">
                <a:effectLst/>
                <a:latin typeface="Times New Roman" panose="02020603050405020304" pitchFamily="18" charset="0"/>
                <a:ea typeface="Times New Roman" panose="02020603050405020304" pitchFamily="18" charset="0"/>
                <a:cs typeface="Arial" panose="020B0604020202020204" pitchFamily="34" charset="0"/>
              </a:rPr>
              <a:t>البيئة الداخلية نقاط القوة والضعف.</a:t>
            </a:r>
            <a:endParaRPr lang="en-US" sz="2400" dirty="0">
              <a:effectLst/>
              <a:latin typeface="Times New Roman" panose="02020603050405020304" pitchFamily="18" charset="0"/>
              <a:ea typeface="Times New Roman" panose="02020603050405020304" pitchFamily="18" charset="0"/>
            </a:endParaRPr>
          </a:p>
          <a:p>
            <a:pPr marL="342900" lvl="0" indent="-342900" algn="r" rtl="1">
              <a:lnSpc>
                <a:spcPct val="107000"/>
              </a:lnSpc>
              <a:spcAft>
                <a:spcPts val="800"/>
              </a:spcAft>
              <a:buFont typeface="Wingdings" panose="05000000000000000000" pitchFamily="2" charset="2"/>
              <a:buChar char=""/>
            </a:pPr>
            <a:r>
              <a:rPr lang="ar-YE" sz="2400" dirty="0">
                <a:effectLst/>
                <a:latin typeface="Times New Roman" panose="02020603050405020304" pitchFamily="18" charset="0"/>
                <a:ea typeface="Times New Roman" panose="02020603050405020304" pitchFamily="18" charset="0"/>
                <a:cs typeface="Arial" panose="020B0604020202020204" pitchFamily="34" charset="0"/>
              </a:rPr>
              <a:t>البيئة الخارجية الفرص والتهديدات.</a:t>
            </a:r>
            <a:endParaRPr lang="en-US" sz="2400" dirty="0">
              <a:effectLst/>
              <a:latin typeface="Times New Roman" panose="02020603050405020304" pitchFamily="18" charset="0"/>
              <a:ea typeface="Times New Roman" panose="02020603050405020304" pitchFamily="18" charset="0"/>
            </a:endParaRPr>
          </a:p>
          <a:p>
            <a:pPr algn="r" rtl="1">
              <a:lnSpc>
                <a:spcPct val="107000"/>
              </a:lnSpc>
              <a:spcAft>
                <a:spcPts val="800"/>
              </a:spcAft>
            </a:pPr>
            <a:r>
              <a:rPr lang="ar-SA" sz="20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F6097B58-F24E-4184-B142-E90C6FD8DA73}"/>
              </a:ext>
            </a:extLst>
          </p:cNvPr>
          <p:cNvPicPr>
            <a:picLocks noChangeAspect="1"/>
          </p:cNvPicPr>
          <p:nvPr/>
        </p:nvPicPr>
        <p:blipFill>
          <a:blip r:embed="rId2"/>
          <a:stretch>
            <a:fillRect/>
          </a:stretch>
        </p:blipFill>
        <p:spPr>
          <a:xfrm>
            <a:off x="335826" y="223363"/>
            <a:ext cx="835224" cy="719390"/>
          </a:xfrm>
          <a:prstGeom prst="rect">
            <a:avLst/>
          </a:prstGeom>
        </p:spPr>
      </p:pic>
    </p:spTree>
    <p:extLst>
      <p:ext uri="{BB962C8B-B14F-4D97-AF65-F5344CB8AC3E}">
        <p14:creationId xmlns:p14="http://schemas.microsoft.com/office/powerpoint/2010/main" val="818376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xmlns="" id="{DD1631C6-5EC8-6333-1F2A-483E780A3C9D}"/>
              </a:ext>
            </a:extLst>
          </p:cNvPr>
          <p:cNvSpPr txBox="1"/>
          <p:nvPr/>
        </p:nvSpPr>
        <p:spPr>
          <a:xfrm>
            <a:off x="536272" y="1907076"/>
            <a:ext cx="11296649" cy="3043847"/>
          </a:xfrm>
          <a:prstGeom prst="rect">
            <a:avLst/>
          </a:prstGeom>
          <a:noFill/>
        </p:spPr>
        <p:txBody>
          <a:bodyPr wrap="square">
            <a:spAutoFit/>
          </a:bodyPr>
          <a:lstStyle/>
          <a:p>
            <a:pPr algn="r" rtl="1">
              <a:lnSpc>
                <a:spcPct val="107000"/>
              </a:lnSpc>
              <a:spcAft>
                <a:spcPts val="800"/>
              </a:spcAft>
              <a:buNone/>
            </a:pPr>
            <a:r>
              <a:rPr lang="ar-SA"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التوجهات الإستراتيجية </a:t>
            </a:r>
            <a:r>
              <a:rPr lang="ar-YE"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ar-YE" sz="2400" dirty="0">
                <a:effectLst/>
                <a:latin typeface="Calibri" panose="020F0502020204030204" pitchFamily="34" charset="0"/>
                <a:ea typeface="Calibri" panose="020F0502020204030204" pitchFamily="34" charset="0"/>
                <a:cs typeface="Arial" panose="020B0604020202020204" pitchFamily="34" charset="0"/>
              </a:rPr>
              <a:t>تطوير الرؤية والرسالة والقيم والمحاور والأهداف الإستراتيجية وفق بطاقة الأداء المتوازن وتشمل (محور التعلم والنمو، محور العمليات ، محور المستفيدين وأصحاب المصلحة ، المحور المالي) .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بناء الخطة الإستراتيجية </a:t>
            </a:r>
            <a:r>
              <a:rPr lang="ar-YE" sz="24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ar-YE" sz="2400" dirty="0">
                <a:effectLst/>
                <a:latin typeface="Calibri" panose="020F0502020204030204" pitchFamily="34" charset="0"/>
                <a:ea typeface="Calibri" panose="020F0502020204030204" pitchFamily="34" charset="0"/>
                <a:cs typeface="Arial" panose="020B0604020202020204" pitchFamily="34" charset="0"/>
              </a:rPr>
              <a:t>تم بناء الخطة الإستراتيجية من خلال تحديد الأهداف الإستراتيجية والتشغيلية والمبادرات الواضحة والمحددة التي تتماشى مع رؤية ورسالة الجمعية ، ورسم الخارطة  الإستراتيجية التي توضح كيفية تحقيق الأهداف من خلال ربطها بالمبادرات والمشاريع المختلفة، و اختيار مؤشرات الأداء الرئيسية</a:t>
            </a:r>
            <a:r>
              <a:rPr lang="en-US" sz="2400" dirty="0">
                <a:effectLst/>
                <a:latin typeface="Calibri" panose="020F0502020204030204" pitchFamily="34" charset="0"/>
                <a:ea typeface="Calibri" panose="020F0502020204030204" pitchFamily="34" charset="0"/>
                <a:cs typeface="Arial" panose="020B0604020202020204" pitchFamily="34" charset="0"/>
              </a:rPr>
              <a:t> (KPIs) </a:t>
            </a:r>
            <a:r>
              <a:rPr lang="ar-YE" sz="2400" dirty="0">
                <a:effectLst/>
                <a:latin typeface="Calibri" panose="020F0502020204030204" pitchFamily="34" charset="0"/>
                <a:ea typeface="Calibri" panose="020F0502020204030204" pitchFamily="34" charset="0"/>
                <a:cs typeface="Arial" panose="020B0604020202020204" pitchFamily="34" charset="0"/>
              </a:rPr>
              <a:t>التي ستستخدم لقياس تقدم الجمعية نحو تحقيق أهدافها.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E12B5898-7FC4-4B49-B6A2-20FA835A4866}"/>
              </a:ext>
            </a:extLst>
          </p:cNvPr>
          <p:cNvPicPr>
            <a:picLocks noChangeAspect="1"/>
          </p:cNvPicPr>
          <p:nvPr/>
        </p:nvPicPr>
        <p:blipFill>
          <a:blip r:embed="rId2"/>
          <a:stretch>
            <a:fillRect/>
          </a:stretch>
        </p:blipFill>
        <p:spPr>
          <a:xfrm>
            <a:off x="118660" y="171993"/>
            <a:ext cx="835224" cy="719390"/>
          </a:xfrm>
          <a:prstGeom prst="rect">
            <a:avLst/>
          </a:prstGeom>
        </p:spPr>
      </p:pic>
    </p:spTree>
    <p:extLst>
      <p:ext uri="{BB962C8B-B14F-4D97-AF65-F5344CB8AC3E}">
        <p14:creationId xmlns:p14="http://schemas.microsoft.com/office/powerpoint/2010/main" val="618576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xmlns="" id="{6503D430-E761-D348-6217-0AE0B6D9622B}"/>
              </a:ext>
            </a:extLst>
          </p:cNvPr>
          <p:cNvGraphicFramePr/>
          <p:nvPr>
            <p:extLst>
              <p:ext uri="{D42A27DB-BD31-4B8C-83A1-F6EECF244321}">
                <p14:modId xmlns:p14="http://schemas.microsoft.com/office/powerpoint/2010/main" val="586385082"/>
              </p:ext>
            </p:extLst>
          </p:nvPr>
        </p:nvGraphicFramePr>
        <p:xfrm>
          <a:off x="3543300" y="1955006"/>
          <a:ext cx="5476875" cy="3198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xmlns="" id="{40097022-F755-44A8-A0CB-6302B0D17C89}"/>
              </a:ext>
            </a:extLst>
          </p:cNvPr>
          <p:cNvPicPr>
            <a:picLocks noChangeAspect="1"/>
          </p:cNvPicPr>
          <p:nvPr/>
        </p:nvPicPr>
        <p:blipFill>
          <a:blip r:embed="rId7"/>
          <a:stretch>
            <a:fillRect/>
          </a:stretch>
        </p:blipFill>
        <p:spPr>
          <a:xfrm>
            <a:off x="150891" y="161719"/>
            <a:ext cx="835224" cy="719390"/>
          </a:xfrm>
          <a:prstGeom prst="rect">
            <a:avLst/>
          </a:prstGeom>
        </p:spPr>
      </p:pic>
    </p:spTree>
    <p:extLst>
      <p:ext uri="{BB962C8B-B14F-4D97-AF65-F5344CB8AC3E}">
        <p14:creationId xmlns:p14="http://schemas.microsoft.com/office/powerpoint/2010/main" val="2561885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95FF6A7F-CC20-34DB-2A59-7C7FD4FB528B}"/>
              </a:ext>
            </a:extLst>
          </p:cNvPr>
          <p:cNvSpPr txBox="1"/>
          <p:nvPr/>
        </p:nvSpPr>
        <p:spPr>
          <a:xfrm>
            <a:off x="-1545486" y="354013"/>
            <a:ext cx="13378407" cy="1570623"/>
          </a:xfrm>
          <a:prstGeom prst="rect">
            <a:avLst/>
          </a:prstGeom>
          <a:noFill/>
        </p:spPr>
        <p:txBody>
          <a:bodyPr wrap="square">
            <a:spAutoFit/>
          </a:bodyPr>
          <a:lstStyle/>
          <a:p>
            <a:pPr algn="r" rtl="1">
              <a:lnSpc>
                <a:spcPct val="107000"/>
              </a:lnSpc>
              <a:spcAft>
                <a:spcPts val="800"/>
              </a:spcAft>
              <a:buNone/>
            </a:pPr>
            <a:r>
              <a:rPr lang="ar-SA" b="1" dirty="0">
                <a:effectLst/>
                <a:latin typeface="Calibri" panose="020F0502020204030204" pitchFamily="34" charset="0"/>
                <a:ea typeface="Calibri" panose="020F0502020204030204" pitchFamily="34" charset="0"/>
                <a:cs typeface="Arial" panose="020B0604020202020204" pitchFamily="34" charset="0"/>
              </a:rPr>
              <a:t>نفتخر جمعية لياقة </a:t>
            </a:r>
            <a:r>
              <a:rPr lang="ar-SA"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الرياضية</a:t>
            </a:r>
            <a:r>
              <a:rPr lang="ar-SA" b="1" dirty="0">
                <a:effectLst/>
                <a:latin typeface="Calibri" panose="020F0502020204030204" pitchFamily="34" charset="0"/>
                <a:ea typeface="Calibri" panose="020F0502020204030204" pitchFamily="34" charset="0"/>
                <a:cs typeface="Arial" panose="020B0604020202020204" pitchFamily="34" charset="0"/>
              </a:rPr>
              <a:t> بخطوتها الأولى في رحلة التميز بكونها من أوائل الجمعيات الرياضية التي تشرف عليها وزارة الرياضة</a:t>
            </a:r>
          </a:p>
          <a:p>
            <a:pPr algn="r" rtl="1">
              <a:lnSpc>
                <a:spcPct val="107000"/>
              </a:lnSpc>
              <a:spcAft>
                <a:spcPts val="800"/>
              </a:spcAft>
              <a:buNone/>
            </a:pPr>
            <a:r>
              <a:rPr lang="ar-SA" b="1" u="sng" dirty="0">
                <a:solidFill>
                  <a:srgbClr val="00B050"/>
                </a:solidFill>
                <a:effectLst/>
                <a:latin typeface="Calibri" panose="020F0502020204030204" pitchFamily="34" charset="0"/>
                <a:ea typeface="Calibri" panose="020F0502020204030204" pitchFamily="34" charset="0"/>
                <a:cs typeface="Arial" panose="020B0604020202020204" pitchFamily="34" charset="0"/>
              </a:rPr>
              <a:t>نطاق الجمعية :-</a:t>
            </a:r>
            <a:r>
              <a:rPr lang="ar-SA"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endParaRPr lang="en-US"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b="1" dirty="0">
                <a:effectLst/>
                <a:latin typeface="Calibri" panose="020F0502020204030204" pitchFamily="34" charset="0"/>
                <a:ea typeface="Calibri" panose="020F0502020204030204" pitchFamily="34" charset="0"/>
                <a:cs typeface="Arial" panose="020B0604020202020204" pitchFamily="34" charset="0"/>
              </a:rPr>
              <a:t>تقدم الجمعية نطاق خدماتها للمجتمع في منطقة الحدود الشمالية ومقرها الاداري مدينة عرعر العاصمة الإدارية </a:t>
            </a:r>
            <a:endParaRPr lang="en-US"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b="1" dirty="0">
                <a:effectLst/>
                <a:latin typeface="Calibri" panose="020F0502020204030204" pitchFamily="34" charset="0"/>
                <a:ea typeface="Calibri" panose="020F0502020204030204" pitchFamily="34" charset="0"/>
                <a:cs typeface="Arial" panose="020B0604020202020204" pitchFamily="34" charset="0"/>
              </a:rPr>
              <a:t>لإمارة منطقة الحدود الشمالية.</a:t>
            </a: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رسم تخطيطي 3">
            <a:extLst>
              <a:ext uri="{FF2B5EF4-FFF2-40B4-BE49-F238E27FC236}">
                <a16:creationId xmlns:a16="http://schemas.microsoft.com/office/drawing/2014/main" xmlns="" id="{6F5B48B5-9ABB-7315-78E6-E519F0727660}"/>
              </a:ext>
            </a:extLst>
          </p:cNvPr>
          <p:cNvGraphicFramePr/>
          <p:nvPr>
            <p:extLst>
              <p:ext uri="{D42A27DB-BD31-4B8C-83A1-F6EECF244321}">
                <p14:modId xmlns:p14="http://schemas.microsoft.com/office/powerpoint/2010/main" val="3776923550"/>
              </p:ext>
            </p:extLst>
          </p:nvPr>
        </p:nvGraphicFramePr>
        <p:xfrm>
          <a:off x="1343025" y="1817688"/>
          <a:ext cx="9229725" cy="4686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صورة 5">
            <a:extLst>
              <a:ext uri="{FF2B5EF4-FFF2-40B4-BE49-F238E27FC236}">
                <a16:creationId xmlns:a16="http://schemas.microsoft.com/office/drawing/2014/main" xmlns="" id="{FFEB2A07-D468-0EA4-1C32-039B0026DF34}"/>
              </a:ext>
            </a:extLst>
          </p:cNvPr>
          <p:cNvPicPr>
            <a:picLocks noChangeAspect="1"/>
          </p:cNvPicPr>
          <p:nvPr/>
        </p:nvPicPr>
        <p:blipFill>
          <a:blip r:embed="rId7"/>
          <a:stretch>
            <a:fillRect/>
          </a:stretch>
        </p:blipFill>
        <p:spPr>
          <a:xfrm>
            <a:off x="9363075" y="2444463"/>
            <a:ext cx="2362200" cy="749873"/>
          </a:xfrm>
          <a:prstGeom prst="rect">
            <a:avLst/>
          </a:prstGeom>
        </p:spPr>
      </p:pic>
      <p:pic>
        <p:nvPicPr>
          <p:cNvPr id="2" name="Picture 1">
            <a:extLst>
              <a:ext uri="{FF2B5EF4-FFF2-40B4-BE49-F238E27FC236}">
                <a16:creationId xmlns:a16="http://schemas.microsoft.com/office/drawing/2014/main" xmlns="" id="{81DED022-6507-4048-9131-A27CA7DCC58E}"/>
              </a:ext>
            </a:extLst>
          </p:cNvPr>
          <p:cNvPicPr>
            <a:picLocks noChangeAspect="1"/>
          </p:cNvPicPr>
          <p:nvPr/>
        </p:nvPicPr>
        <p:blipFill>
          <a:blip r:embed="rId8"/>
          <a:stretch>
            <a:fillRect/>
          </a:stretch>
        </p:blipFill>
        <p:spPr>
          <a:xfrm>
            <a:off x="99521" y="141170"/>
            <a:ext cx="835224" cy="719390"/>
          </a:xfrm>
          <a:prstGeom prst="rect">
            <a:avLst/>
          </a:prstGeom>
        </p:spPr>
      </p:pic>
    </p:spTree>
    <p:extLst>
      <p:ext uri="{BB962C8B-B14F-4D97-AF65-F5344CB8AC3E}">
        <p14:creationId xmlns:p14="http://schemas.microsoft.com/office/powerpoint/2010/main" val="10357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F5713E82-E57C-2EA4-5D53-918762754B8B}"/>
              </a:ext>
            </a:extLst>
          </p:cNvPr>
          <p:cNvPicPr>
            <a:picLocks noChangeAspect="1"/>
          </p:cNvPicPr>
          <p:nvPr/>
        </p:nvPicPr>
        <p:blipFill>
          <a:blip r:embed="rId2"/>
          <a:stretch>
            <a:fillRect/>
          </a:stretch>
        </p:blipFill>
        <p:spPr>
          <a:xfrm>
            <a:off x="2246042" y="1627476"/>
            <a:ext cx="7699915" cy="3603048"/>
          </a:xfrm>
          <a:prstGeom prst="rect">
            <a:avLst/>
          </a:prstGeom>
        </p:spPr>
      </p:pic>
      <p:pic>
        <p:nvPicPr>
          <p:cNvPr id="4" name="Picture 3">
            <a:extLst>
              <a:ext uri="{FF2B5EF4-FFF2-40B4-BE49-F238E27FC236}">
                <a16:creationId xmlns:a16="http://schemas.microsoft.com/office/drawing/2014/main" xmlns="" id="{EC65ACE6-7C44-4F3C-8DD2-75358D9B7619}"/>
              </a:ext>
            </a:extLst>
          </p:cNvPr>
          <p:cNvPicPr>
            <a:picLocks noChangeAspect="1"/>
          </p:cNvPicPr>
          <p:nvPr/>
        </p:nvPicPr>
        <p:blipFill>
          <a:blip r:embed="rId3"/>
          <a:stretch>
            <a:fillRect/>
          </a:stretch>
        </p:blipFill>
        <p:spPr>
          <a:xfrm>
            <a:off x="191988" y="151444"/>
            <a:ext cx="835224" cy="719390"/>
          </a:xfrm>
          <a:prstGeom prst="rect">
            <a:avLst/>
          </a:prstGeom>
        </p:spPr>
      </p:pic>
    </p:spTree>
    <p:extLst>
      <p:ext uri="{BB962C8B-B14F-4D97-AF65-F5344CB8AC3E}">
        <p14:creationId xmlns:p14="http://schemas.microsoft.com/office/powerpoint/2010/main" val="3993166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B36836B6-BE23-1A9A-8528-589F9A001534}"/>
              </a:ext>
            </a:extLst>
          </p:cNvPr>
          <p:cNvSpPr>
            <a:spLocks noGrp="1"/>
          </p:cNvSpPr>
          <p:nvPr>
            <p:ph type="title"/>
          </p:nvPr>
        </p:nvSpPr>
        <p:spPr/>
        <p:txBody>
          <a:bodyPr/>
          <a:lstStyle/>
          <a:p>
            <a:endParaRPr lang="ar-SA"/>
          </a:p>
        </p:txBody>
      </p:sp>
      <p:sp>
        <p:nvSpPr>
          <p:cNvPr id="3" name="Graphic 963">
            <a:extLst>
              <a:ext uri="{FF2B5EF4-FFF2-40B4-BE49-F238E27FC236}">
                <a16:creationId xmlns:a16="http://schemas.microsoft.com/office/drawing/2014/main" xmlns="" id="{8741F1F5-7937-90DC-F104-78A73F7DEF1A}"/>
              </a:ext>
            </a:extLst>
          </p:cNvPr>
          <p:cNvSpPr/>
          <p:nvPr/>
        </p:nvSpPr>
        <p:spPr>
          <a:xfrm>
            <a:off x="8812226" y="1888294"/>
            <a:ext cx="3020695" cy="3077845"/>
          </a:xfrm>
          <a:custGeom>
            <a:avLst/>
            <a:gdLst/>
            <a:ahLst/>
            <a:cxnLst/>
            <a:rect l="l" t="t" r="r" b="b"/>
            <a:pathLst>
              <a:path w="3020695" h="3077845">
                <a:moveTo>
                  <a:pt x="215531" y="0"/>
                </a:moveTo>
                <a:lnTo>
                  <a:pt x="166111" y="5692"/>
                </a:lnTo>
                <a:lnTo>
                  <a:pt x="120745" y="21909"/>
                </a:lnTo>
                <a:lnTo>
                  <a:pt x="80726" y="47354"/>
                </a:lnTo>
                <a:lnTo>
                  <a:pt x="47349" y="80734"/>
                </a:lnTo>
                <a:lnTo>
                  <a:pt x="21906" y="120755"/>
                </a:lnTo>
                <a:lnTo>
                  <a:pt x="5692" y="166123"/>
                </a:lnTo>
                <a:lnTo>
                  <a:pt x="0" y="215544"/>
                </a:lnTo>
                <a:lnTo>
                  <a:pt x="0" y="2862173"/>
                </a:lnTo>
                <a:lnTo>
                  <a:pt x="5692" y="2911593"/>
                </a:lnTo>
                <a:lnTo>
                  <a:pt x="21906" y="2956959"/>
                </a:lnTo>
                <a:lnTo>
                  <a:pt x="47349" y="2996978"/>
                </a:lnTo>
                <a:lnTo>
                  <a:pt x="80726" y="3030356"/>
                </a:lnTo>
                <a:lnTo>
                  <a:pt x="120745" y="3055798"/>
                </a:lnTo>
                <a:lnTo>
                  <a:pt x="166111" y="3072013"/>
                </a:lnTo>
                <a:lnTo>
                  <a:pt x="215531" y="3077705"/>
                </a:lnTo>
                <a:lnTo>
                  <a:pt x="2805010" y="3077705"/>
                </a:lnTo>
                <a:lnTo>
                  <a:pt x="2854431" y="3072013"/>
                </a:lnTo>
                <a:lnTo>
                  <a:pt x="2899799" y="3055798"/>
                </a:lnTo>
                <a:lnTo>
                  <a:pt x="2939820" y="3030356"/>
                </a:lnTo>
                <a:lnTo>
                  <a:pt x="2973201" y="2996978"/>
                </a:lnTo>
                <a:lnTo>
                  <a:pt x="2998646" y="2956959"/>
                </a:lnTo>
                <a:lnTo>
                  <a:pt x="3014862" y="2911593"/>
                </a:lnTo>
                <a:lnTo>
                  <a:pt x="3020555" y="2862173"/>
                </a:lnTo>
                <a:lnTo>
                  <a:pt x="3020555" y="215544"/>
                </a:lnTo>
                <a:lnTo>
                  <a:pt x="3014862" y="166123"/>
                </a:lnTo>
                <a:lnTo>
                  <a:pt x="2998646" y="120755"/>
                </a:lnTo>
                <a:lnTo>
                  <a:pt x="2973201" y="80734"/>
                </a:lnTo>
                <a:lnTo>
                  <a:pt x="2939820" y="47354"/>
                </a:lnTo>
                <a:lnTo>
                  <a:pt x="2899799" y="21909"/>
                </a:lnTo>
                <a:lnTo>
                  <a:pt x="2854431" y="5692"/>
                </a:lnTo>
                <a:lnTo>
                  <a:pt x="2805010" y="0"/>
                </a:lnTo>
                <a:lnTo>
                  <a:pt x="215531" y="0"/>
                </a:lnTo>
                <a:close/>
              </a:path>
            </a:pathLst>
          </a:custGeom>
          <a:ln w="17957">
            <a:solidFill>
              <a:srgbClr val="000000"/>
            </a:solidFill>
            <a:prstDash val="solid"/>
          </a:ln>
        </p:spPr>
        <p:txBody>
          <a:bodyPr wrap="square" lIns="0" tIns="0" rIns="0" bIns="0" rtlCol="0">
            <a:prstTxWarp prst="textNoShape">
              <a:avLst/>
            </a:prstTxWarp>
            <a:noAutofit/>
          </a:bodyPr>
          <a:lstStyle/>
          <a:p>
            <a:endParaRPr lang="ar-SA" dirty="0"/>
          </a:p>
        </p:txBody>
      </p:sp>
      <p:sp>
        <p:nvSpPr>
          <p:cNvPr id="5" name="مربع نص 4">
            <a:extLst>
              <a:ext uri="{FF2B5EF4-FFF2-40B4-BE49-F238E27FC236}">
                <a16:creationId xmlns:a16="http://schemas.microsoft.com/office/drawing/2014/main" xmlns="" id="{A95F5E3D-16DE-3E0F-C6D0-75524A86003E}"/>
              </a:ext>
            </a:extLst>
          </p:cNvPr>
          <p:cNvSpPr txBox="1"/>
          <p:nvPr/>
        </p:nvSpPr>
        <p:spPr>
          <a:xfrm>
            <a:off x="8924926" y="2203066"/>
            <a:ext cx="2724150" cy="2448299"/>
          </a:xfrm>
          <a:prstGeom prst="rect">
            <a:avLst/>
          </a:prstGeom>
          <a:noFill/>
        </p:spPr>
        <p:txBody>
          <a:bodyPr wrap="square">
            <a:spAutoFit/>
          </a:bodyPr>
          <a:lstStyle/>
          <a:p>
            <a:pPr algn="ctr" rtl="1">
              <a:lnSpc>
                <a:spcPct val="107000"/>
              </a:lnSpc>
              <a:spcAft>
                <a:spcPts val="800"/>
              </a:spcAft>
            </a:pPr>
            <a:r>
              <a:rPr lang="ar-SA" sz="1800" b="1" dirty="0">
                <a:effectLst/>
                <a:latin typeface="Calibri" panose="020F0502020204030204" pitchFamily="34" charset="0"/>
                <a:ea typeface="Calibri" panose="020F0502020204030204" pitchFamily="34" charset="0"/>
                <a:cs typeface="Arial" panose="020B0604020202020204" pitchFamily="34" charset="0"/>
              </a:rPr>
              <a:t>تنطلق الخطة الإستراتيجية من منطلقات محددة تراعي السياق المحلي والوطني وسماته وخصوصيته الاجتماعية والثقافية، كما تراعي الخطة أبعاد التحولات السياسية والتكنولوجية، بما يدعم البناء المنهجي لتوجهات الخطة ومسارات المستقبل .</a:t>
            </a:r>
            <a:endParaRPr lang="en-US" sz="1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Graphic 961">
            <a:extLst>
              <a:ext uri="{FF2B5EF4-FFF2-40B4-BE49-F238E27FC236}">
                <a16:creationId xmlns:a16="http://schemas.microsoft.com/office/drawing/2014/main" xmlns="" id="{9E9D939E-3EDC-D6FC-94C6-A35901CEE8CF}"/>
              </a:ext>
            </a:extLst>
          </p:cNvPr>
          <p:cNvSpPr/>
          <p:nvPr/>
        </p:nvSpPr>
        <p:spPr>
          <a:xfrm>
            <a:off x="6286499" y="2647752"/>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7" name="Graphic 961">
            <a:extLst>
              <a:ext uri="{FF2B5EF4-FFF2-40B4-BE49-F238E27FC236}">
                <a16:creationId xmlns:a16="http://schemas.microsoft.com/office/drawing/2014/main" xmlns="" id="{6BBACB09-C18B-E7D7-85D5-135114264A98}"/>
              </a:ext>
            </a:extLst>
          </p:cNvPr>
          <p:cNvSpPr/>
          <p:nvPr/>
        </p:nvSpPr>
        <p:spPr>
          <a:xfrm>
            <a:off x="6308701" y="4141392"/>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8" name="Graphic 961">
            <a:extLst>
              <a:ext uri="{FF2B5EF4-FFF2-40B4-BE49-F238E27FC236}">
                <a16:creationId xmlns:a16="http://schemas.microsoft.com/office/drawing/2014/main" xmlns="" id="{55FFAFCA-D58D-F203-7BC7-8453F6D9943B}"/>
              </a:ext>
            </a:extLst>
          </p:cNvPr>
          <p:cNvSpPr/>
          <p:nvPr/>
        </p:nvSpPr>
        <p:spPr>
          <a:xfrm>
            <a:off x="1447789" y="4141392"/>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9" name="Graphic 961">
            <a:extLst>
              <a:ext uri="{FF2B5EF4-FFF2-40B4-BE49-F238E27FC236}">
                <a16:creationId xmlns:a16="http://schemas.microsoft.com/office/drawing/2014/main" xmlns="" id="{B04FC94B-F34A-0656-66E4-986D9519BBCF}"/>
              </a:ext>
            </a:extLst>
          </p:cNvPr>
          <p:cNvSpPr/>
          <p:nvPr/>
        </p:nvSpPr>
        <p:spPr>
          <a:xfrm>
            <a:off x="1514474" y="2695179"/>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10" name="Graphic 961">
            <a:extLst>
              <a:ext uri="{FF2B5EF4-FFF2-40B4-BE49-F238E27FC236}">
                <a16:creationId xmlns:a16="http://schemas.microsoft.com/office/drawing/2014/main" xmlns="" id="{D2279444-B39D-E503-38BD-5171BE443622}"/>
              </a:ext>
            </a:extLst>
          </p:cNvPr>
          <p:cNvSpPr/>
          <p:nvPr/>
        </p:nvSpPr>
        <p:spPr>
          <a:xfrm>
            <a:off x="4104405" y="1706959"/>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12" name="مربع نص 11">
            <a:extLst>
              <a:ext uri="{FF2B5EF4-FFF2-40B4-BE49-F238E27FC236}">
                <a16:creationId xmlns:a16="http://schemas.microsoft.com/office/drawing/2014/main" xmlns="" id="{D7685AC8-279E-AE2A-9DB4-F973070C24A8}"/>
              </a:ext>
            </a:extLst>
          </p:cNvPr>
          <p:cNvSpPr txBox="1"/>
          <p:nvPr/>
        </p:nvSpPr>
        <p:spPr>
          <a:xfrm>
            <a:off x="-3156637" y="2920364"/>
            <a:ext cx="6924674" cy="369332"/>
          </a:xfrm>
          <a:prstGeom prst="rect">
            <a:avLst/>
          </a:prstGeom>
          <a:noFill/>
        </p:spPr>
        <p:txBody>
          <a:bodyPr wrap="square">
            <a:spAutoFit/>
          </a:bodyPr>
          <a:lstStyle/>
          <a:p>
            <a:pPr lvl="0" rtl="1"/>
            <a:r>
              <a:rPr lang="ar-SA" sz="1800" b="1">
                <a:solidFill>
                  <a:sysClr val="windowText" lastClr="000000"/>
                </a:solidFill>
                <a:latin typeface="Calibri"/>
                <a:ea typeface="+mn-ea"/>
                <a:cs typeface="Arial" panose="020B0604020202020204" pitchFamily="34" charset="0"/>
              </a:rPr>
              <a:t>أهداف </a:t>
            </a:r>
            <a:r>
              <a:rPr lang="ar-YE" sz="1800" b="1">
                <a:solidFill>
                  <a:sysClr val="windowText" lastClr="000000"/>
                </a:solidFill>
                <a:latin typeface="Calibri"/>
                <a:ea typeface="+mn-ea"/>
                <a:cs typeface="Arial" panose="020B0604020202020204" pitchFamily="34" charset="0"/>
              </a:rPr>
              <a:t>رؤية المملكة 2030</a:t>
            </a:r>
            <a:endParaRPr lang="ar-SA" sz="1800" b="1">
              <a:solidFill>
                <a:sysClr val="windowText" lastClr="000000"/>
              </a:solidFill>
              <a:latin typeface="Calibri"/>
              <a:ea typeface="+mn-ea"/>
              <a:cs typeface="Arial" panose="020B0604020202020204" pitchFamily="34" charset="0"/>
            </a:endParaRPr>
          </a:p>
        </p:txBody>
      </p:sp>
      <p:sp>
        <p:nvSpPr>
          <p:cNvPr id="14" name="مربع نص 13">
            <a:extLst>
              <a:ext uri="{FF2B5EF4-FFF2-40B4-BE49-F238E27FC236}">
                <a16:creationId xmlns:a16="http://schemas.microsoft.com/office/drawing/2014/main" xmlns="" id="{18754AD0-005A-3073-8C64-2B33D4B53CFA}"/>
              </a:ext>
            </a:extLst>
          </p:cNvPr>
          <p:cNvSpPr txBox="1"/>
          <p:nvPr/>
        </p:nvSpPr>
        <p:spPr>
          <a:xfrm>
            <a:off x="-3622470" y="4295223"/>
            <a:ext cx="6924674" cy="369332"/>
          </a:xfrm>
          <a:prstGeom prst="rect">
            <a:avLst/>
          </a:prstGeom>
          <a:noFill/>
        </p:spPr>
        <p:txBody>
          <a:bodyPr wrap="square">
            <a:spAutoFit/>
          </a:bodyPr>
          <a:lstStyle/>
          <a:p>
            <a:pPr lvl="0" rtl="1"/>
            <a:r>
              <a:rPr lang="ar-SA" b="1" dirty="0" err="1">
                <a:solidFill>
                  <a:sysClr val="windowText" lastClr="000000"/>
                </a:solidFill>
                <a:latin typeface="Calibri"/>
                <a:ea typeface="+mn-ea"/>
                <a:cs typeface="Arial" panose="020B0604020202020204" pitchFamily="34" charset="0"/>
              </a:rPr>
              <a:t>يرنامج</a:t>
            </a:r>
            <a:r>
              <a:rPr lang="ar-SA" b="1" baseline="0" dirty="0">
                <a:solidFill>
                  <a:sysClr val="windowText" lastClr="000000"/>
                </a:solidFill>
                <a:latin typeface="Calibri"/>
                <a:ea typeface="+mn-ea"/>
                <a:cs typeface="Arial" panose="020B0604020202020204" pitchFamily="34" charset="0"/>
              </a:rPr>
              <a:t> جودة الحياة</a:t>
            </a:r>
            <a:endParaRPr lang="ar-SA" b="1" dirty="0">
              <a:solidFill>
                <a:sysClr val="windowText" lastClr="000000"/>
              </a:solidFill>
              <a:latin typeface="Calibri"/>
              <a:ea typeface="+mn-ea"/>
              <a:cs typeface="Arial" panose="020B0604020202020204" pitchFamily="34" charset="0"/>
            </a:endParaRPr>
          </a:p>
        </p:txBody>
      </p:sp>
      <p:sp>
        <p:nvSpPr>
          <p:cNvPr id="16" name="مربع نص 15">
            <a:extLst>
              <a:ext uri="{FF2B5EF4-FFF2-40B4-BE49-F238E27FC236}">
                <a16:creationId xmlns:a16="http://schemas.microsoft.com/office/drawing/2014/main" xmlns="" id="{2385B099-80D5-0CB9-F99E-99CD86989DAB}"/>
              </a:ext>
            </a:extLst>
          </p:cNvPr>
          <p:cNvSpPr txBox="1"/>
          <p:nvPr/>
        </p:nvSpPr>
        <p:spPr>
          <a:xfrm>
            <a:off x="-577873" y="1967294"/>
            <a:ext cx="6924674" cy="369332"/>
          </a:xfrm>
          <a:prstGeom prst="rect">
            <a:avLst/>
          </a:prstGeom>
          <a:noFill/>
        </p:spPr>
        <p:txBody>
          <a:bodyPr wrap="square">
            <a:spAutoFit/>
          </a:bodyPr>
          <a:lstStyle/>
          <a:p>
            <a:pPr lvl="0" rtl="1"/>
            <a:r>
              <a:rPr lang="ar-SA" sz="1800" b="1" dirty="0">
                <a:solidFill>
                  <a:sysClr val="windowText" lastClr="000000"/>
                </a:solidFill>
                <a:latin typeface="Calibri"/>
                <a:ea typeface="+mn-ea"/>
                <a:cs typeface="Arial" panose="020B0604020202020204" pitchFamily="34" charset="0"/>
              </a:rPr>
              <a:t>استراتيجية</a:t>
            </a:r>
            <a:r>
              <a:rPr lang="ar-SA" sz="1800" b="1" baseline="0" dirty="0">
                <a:solidFill>
                  <a:sysClr val="windowText" lastClr="000000"/>
                </a:solidFill>
                <a:latin typeface="Calibri"/>
                <a:ea typeface="+mn-ea"/>
                <a:cs typeface="Arial" panose="020B0604020202020204" pitchFamily="34" charset="0"/>
              </a:rPr>
              <a:t> وزارة الرياضة </a:t>
            </a:r>
            <a:endParaRPr lang="ar-SA" sz="1800" b="1" dirty="0">
              <a:solidFill>
                <a:sysClr val="windowText" lastClr="000000"/>
              </a:solidFill>
              <a:latin typeface="Calibri"/>
              <a:ea typeface="+mn-ea"/>
              <a:cs typeface="Arial" panose="020B0604020202020204" pitchFamily="34" charset="0"/>
            </a:endParaRPr>
          </a:p>
        </p:txBody>
      </p:sp>
      <p:sp>
        <p:nvSpPr>
          <p:cNvPr id="18" name="مربع نص 17">
            <a:extLst>
              <a:ext uri="{FF2B5EF4-FFF2-40B4-BE49-F238E27FC236}">
                <a16:creationId xmlns:a16="http://schemas.microsoft.com/office/drawing/2014/main" xmlns="" id="{DCBA7013-AAE0-8DF2-9943-FF442BCB5B89}"/>
              </a:ext>
            </a:extLst>
          </p:cNvPr>
          <p:cNvSpPr txBox="1"/>
          <p:nvPr/>
        </p:nvSpPr>
        <p:spPr>
          <a:xfrm>
            <a:off x="359080" y="4165355"/>
            <a:ext cx="8148636" cy="646331"/>
          </a:xfrm>
          <a:prstGeom prst="rect">
            <a:avLst/>
          </a:prstGeom>
          <a:noFill/>
        </p:spPr>
        <p:txBody>
          <a:bodyPr wrap="square">
            <a:spAutoFit/>
          </a:bodyPr>
          <a:lstStyle/>
          <a:p>
            <a:pPr lvl="0" rtl="1"/>
            <a:r>
              <a:rPr lang="ar-SA" sz="1800" b="1" dirty="0">
                <a:solidFill>
                  <a:sysClr val="windowText" lastClr="000000"/>
                </a:solidFill>
                <a:latin typeface="Calibri"/>
                <a:ea typeface="+mn-ea"/>
                <a:cs typeface="Arial" panose="020B0604020202020204" pitchFamily="34" charset="0"/>
              </a:rPr>
              <a:t>استراتيجية</a:t>
            </a:r>
            <a:r>
              <a:rPr lang="ar-SA" sz="1800" b="1" baseline="0" dirty="0">
                <a:solidFill>
                  <a:sysClr val="windowText" lastClr="000000"/>
                </a:solidFill>
                <a:latin typeface="Calibri"/>
                <a:ea typeface="+mn-ea"/>
                <a:cs typeface="Arial" panose="020B0604020202020204" pitchFamily="34" charset="0"/>
              </a:rPr>
              <a:t> المركز الوطني</a:t>
            </a:r>
          </a:p>
          <a:p>
            <a:pPr lvl="0" rtl="1"/>
            <a:r>
              <a:rPr lang="ar-SA" sz="1800" b="1" baseline="0" dirty="0">
                <a:solidFill>
                  <a:sysClr val="windowText" lastClr="000000"/>
                </a:solidFill>
                <a:latin typeface="Calibri"/>
                <a:ea typeface="+mn-ea"/>
                <a:cs typeface="Arial" panose="020B0604020202020204" pitchFamily="34" charset="0"/>
              </a:rPr>
              <a:t> لتنمية القطاع الغير ربحي </a:t>
            </a:r>
            <a:endParaRPr lang="ar-SA" sz="1800" b="1" dirty="0">
              <a:solidFill>
                <a:sysClr val="windowText" lastClr="000000"/>
              </a:solidFill>
              <a:latin typeface="Calibri"/>
              <a:ea typeface="+mn-ea"/>
              <a:cs typeface="Arial" panose="020B0604020202020204" pitchFamily="34" charset="0"/>
            </a:endParaRPr>
          </a:p>
        </p:txBody>
      </p:sp>
      <p:sp>
        <p:nvSpPr>
          <p:cNvPr id="20" name="مربع نص 19">
            <a:extLst>
              <a:ext uri="{FF2B5EF4-FFF2-40B4-BE49-F238E27FC236}">
                <a16:creationId xmlns:a16="http://schemas.microsoft.com/office/drawing/2014/main" xmlns="" id="{8176DFF6-6A2F-9CAA-6FC7-5F4920BAA792}"/>
              </a:ext>
            </a:extLst>
          </p:cNvPr>
          <p:cNvSpPr txBox="1"/>
          <p:nvPr/>
        </p:nvSpPr>
        <p:spPr>
          <a:xfrm>
            <a:off x="174415" y="2834196"/>
            <a:ext cx="8148636" cy="369332"/>
          </a:xfrm>
          <a:prstGeom prst="rect">
            <a:avLst/>
          </a:prstGeom>
          <a:noFill/>
        </p:spPr>
        <p:txBody>
          <a:bodyPr wrap="square">
            <a:spAutoFit/>
          </a:bodyPr>
          <a:lstStyle/>
          <a:p>
            <a:pPr lvl="0" rtl="1"/>
            <a:r>
              <a:rPr lang="ar-SA" b="1" dirty="0">
                <a:solidFill>
                  <a:sysClr val="windowText" lastClr="000000"/>
                </a:solidFill>
                <a:latin typeface="Calibri"/>
                <a:ea typeface="+mn-ea"/>
                <a:cs typeface="Arial" panose="020B0604020202020204" pitchFamily="34" charset="0"/>
              </a:rPr>
              <a:t>اهداف</a:t>
            </a:r>
            <a:r>
              <a:rPr lang="ar-SA" b="1" baseline="0" dirty="0">
                <a:solidFill>
                  <a:sysClr val="windowText" lastClr="000000"/>
                </a:solidFill>
                <a:latin typeface="Calibri"/>
                <a:ea typeface="+mn-ea"/>
                <a:cs typeface="Arial" panose="020B0604020202020204" pitchFamily="34" charset="0"/>
              </a:rPr>
              <a:t> التنمية المستدامة</a:t>
            </a:r>
            <a:endParaRPr lang="ar-SA" b="1" dirty="0">
              <a:solidFill>
                <a:sysClr val="windowText" lastClr="000000"/>
              </a:solidFill>
              <a:latin typeface="Calibri"/>
              <a:ea typeface="+mn-ea"/>
              <a:cs typeface="Arial" panose="020B0604020202020204" pitchFamily="34" charset="0"/>
            </a:endParaRPr>
          </a:p>
        </p:txBody>
      </p:sp>
      <p:sp>
        <p:nvSpPr>
          <p:cNvPr id="21" name="Graphic 961">
            <a:extLst>
              <a:ext uri="{FF2B5EF4-FFF2-40B4-BE49-F238E27FC236}">
                <a16:creationId xmlns:a16="http://schemas.microsoft.com/office/drawing/2014/main" xmlns="" id="{3B111CC4-A04C-A411-D486-93142D79EFE1}"/>
              </a:ext>
            </a:extLst>
          </p:cNvPr>
          <p:cNvSpPr/>
          <p:nvPr/>
        </p:nvSpPr>
        <p:spPr>
          <a:xfrm>
            <a:off x="3992324" y="5194086"/>
            <a:ext cx="2354477" cy="779463"/>
          </a:xfrm>
          <a:custGeom>
            <a:avLst/>
            <a:gdLst/>
            <a:ahLst/>
            <a:cxnLst/>
            <a:rect l="l" t="t" r="r" b="b"/>
            <a:pathLst>
              <a:path w="2037080" h="828040">
                <a:moveTo>
                  <a:pt x="414007" y="0"/>
                </a:moveTo>
                <a:lnTo>
                  <a:pt x="365725" y="2785"/>
                </a:lnTo>
                <a:lnTo>
                  <a:pt x="319078" y="10934"/>
                </a:lnTo>
                <a:lnTo>
                  <a:pt x="274379" y="24135"/>
                </a:lnTo>
                <a:lnTo>
                  <a:pt x="231936" y="42080"/>
                </a:lnTo>
                <a:lnTo>
                  <a:pt x="192062" y="64455"/>
                </a:lnTo>
                <a:lnTo>
                  <a:pt x="155066" y="90952"/>
                </a:lnTo>
                <a:lnTo>
                  <a:pt x="121259" y="121259"/>
                </a:lnTo>
                <a:lnTo>
                  <a:pt x="90952" y="155066"/>
                </a:lnTo>
                <a:lnTo>
                  <a:pt x="64455" y="192062"/>
                </a:lnTo>
                <a:lnTo>
                  <a:pt x="42080" y="231936"/>
                </a:lnTo>
                <a:lnTo>
                  <a:pt x="24135" y="274379"/>
                </a:lnTo>
                <a:lnTo>
                  <a:pt x="10934" y="319078"/>
                </a:lnTo>
                <a:lnTo>
                  <a:pt x="2785" y="365725"/>
                </a:lnTo>
                <a:lnTo>
                  <a:pt x="0" y="414007"/>
                </a:lnTo>
                <a:lnTo>
                  <a:pt x="2785" y="462289"/>
                </a:lnTo>
                <a:lnTo>
                  <a:pt x="10934" y="508935"/>
                </a:lnTo>
                <a:lnTo>
                  <a:pt x="24135" y="553635"/>
                </a:lnTo>
                <a:lnTo>
                  <a:pt x="42080" y="596077"/>
                </a:lnTo>
                <a:lnTo>
                  <a:pt x="64455" y="635952"/>
                </a:lnTo>
                <a:lnTo>
                  <a:pt x="90952" y="672948"/>
                </a:lnTo>
                <a:lnTo>
                  <a:pt x="121259" y="706754"/>
                </a:lnTo>
                <a:lnTo>
                  <a:pt x="155066" y="737062"/>
                </a:lnTo>
                <a:lnTo>
                  <a:pt x="192062" y="763558"/>
                </a:lnTo>
                <a:lnTo>
                  <a:pt x="231936" y="785934"/>
                </a:lnTo>
                <a:lnTo>
                  <a:pt x="274379" y="803878"/>
                </a:lnTo>
                <a:lnTo>
                  <a:pt x="319078" y="817080"/>
                </a:lnTo>
                <a:lnTo>
                  <a:pt x="365725" y="825229"/>
                </a:lnTo>
                <a:lnTo>
                  <a:pt x="414007" y="828014"/>
                </a:lnTo>
                <a:lnTo>
                  <a:pt x="1622640" y="828014"/>
                </a:lnTo>
                <a:lnTo>
                  <a:pt x="1670923" y="825229"/>
                </a:lnTo>
                <a:lnTo>
                  <a:pt x="1717569" y="817080"/>
                </a:lnTo>
                <a:lnTo>
                  <a:pt x="1762268" y="803878"/>
                </a:lnTo>
                <a:lnTo>
                  <a:pt x="1804711" y="785934"/>
                </a:lnTo>
                <a:lnTo>
                  <a:pt x="1844585" y="763558"/>
                </a:lnTo>
                <a:lnTo>
                  <a:pt x="1881581" y="737062"/>
                </a:lnTo>
                <a:lnTo>
                  <a:pt x="1915388" y="706755"/>
                </a:lnTo>
                <a:lnTo>
                  <a:pt x="1945695" y="672948"/>
                </a:lnTo>
                <a:lnTo>
                  <a:pt x="1972192" y="635952"/>
                </a:lnTo>
                <a:lnTo>
                  <a:pt x="1994568" y="596077"/>
                </a:lnTo>
                <a:lnTo>
                  <a:pt x="2012512" y="553635"/>
                </a:lnTo>
                <a:lnTo>
                  <a:pt x="2025714" y="508935"/>
                </a:lnTo>
                <a:lnTo>
                  <a:pt x="2033862" y="462289"/>
                </a:lnTo>
                <a:lnTo>
                  <a:pt x="2036648" y="414007"/>
                </a:lnTo>
                <a:lnTo>
                  <a:pt x="2033862" y="365725"/>
                </a:lnTo>
                <a:lnTo>
                  <a:pt x="2025714" y="319078"/>
                </a:lnTo>
                <a:lnTo>
                  <a:pt x="2012512" y="274379"/>
                </a:lnTo>
                <a:lnTo>
                  <a:pt x="1994568" y="231936"/>
                </a:lnTo>
                <a:lnTo>
                  <a:pt x="1972192" y="192062"/>
                </a:lnTo>
                <a:lnTo>
                  <a:pt x="1945695" y="155066"/>
                </a:lnTo>
                <a:lnTo>
                  <a:pt x="1915388" y="121259"/>
                </a:lnTo>
                <a:lnTo>
                  <a:pt x="1881581" y="90952"/>
                </a:lnTo>
                <a:lnTo>
                  <a:pt x="1844585" y="64455"/>
                </a:lnTo>
                <a:lnTo>
                  <a:pt x="1804711" y="42080"/>
                </a:lnTo>
                <a:lnTo>
                  <a:pt x="1762268" y="24135"/>
                </a:lnTo>
                <a:lnTo>
                  <a:pt x="1717569" y="10934"/>
                </a:lnTo>
                <a:lnTo>
                  <a:pt x="1670923" y="2785"/>
                </a:lnTo>
                <a:lnTo>
                  <a:pt x="1622640" y="0"/>
                </a:lnTo>
                <a:lnTo>
                  <a:pt x="414007" y="0"/>
                </a:lnTo>
                <a:close/>
              </a:path>
            </a:pathLst>
          </a:custGeom>
          <a:ln w="17957">
            <a:solidFill>
              <a:srgbClr val="07AF6F"/>
            </a:solidFill>
            <a:prstDash val="solid"/>
          </a:ln>
        </p:spPr>
        <p:txBody>
          <a:bodyPr wrap="square" lIns="0" tIns="0" rIns="0" bIns="0" rtlCol="0">
            <a:prstTxWarp prst="textNoShape">
              <a:avLst/>
            </a:prstTxWarp>
            <a:noAutofit/>
          </a:bodyPr>
          <a:lstStyle/>
          <a:p>
            <a:endParaRPr lang="ar-SA"/>
          </a:p>
        </p:txBody>
      </p:sp>
      <p:sp>
        <p:nvSpPr>
          <p:cNvPr id="22" name="مربع نص 21">
            <a:extLst>
              <a:ext uri="{FF2B5EF4-FFF2-40B4-BE49-F238E27FC236}">
                <a16:creationId xmlns:a16="http://schemas.microsoft.com/office/drawing/2014/main" xmlns="" id="{7DC66A72-524A-9EE8-F420-E8E738A6144E}"/>
              </a:ext>
            </a:extLst>
          </p:cNvPr>
          <p:cNvSpPr txBox="1"/>
          <p:nvPr/>
        </p:nvSpPr>
        <p:spPr>
          <a:xfrm>
            <a:off x="-2052636" y="5365160"/>
            <a:ext cx="8148636" cy="369332"/>
          </a:xfrm>
          <a:prstGeom prst="rect">
            <a:avLst/>
          </a:prstGeom>
          <a:noFill/>
        </p:spPr>
        <p:txBody>
          <a:bodyPr wrap="square">
            <a:spAutoFit/>
          </a:bodyPr>
          <a:lstStyle/>
          <a:p>
            <a:pPr lvl="0" rtl="1"/>
            <a:r>
              <a:rPr lang="ar-SA" b="1" dirty="0">
                <a:solidFill>
                  <a:sysClr val="windowText" lastClr="000000"/>
                </a:solidFill>
                <a:latin typeface="Calibri"/>
                <a:ea typeface="+mn-ea"/>
                <a:cs typeface="Arial" panose="020B0604020202020204" pitchFamily="34" charset="0"/>
              </a:rPr>
              <a:t>برنامج التحول الوطني </a:t>
            </a:r>
          </a:p>
        </p:txBody>
      </p:sp>
      <p:sp>
        <p:nvSpPr>
          <p:cNvPr id="23" name="مستطيل مستدير الزوايا 66583">
            <a:extLst>
              <a:ext uri="{FF2B5EF4-FFF2-40B4-BE49-F238E27FC236}">
                <a16:creationId xmlns:a16="http://schemas.microsoft.com/office/drawing/2014/main" xmlns="" id="{0C711A0C-DA8A-1A75-5ED8-A6D54ACE761E}"/>
              </a:ext>
            </a:extLst>
          </p:cNvPr>
          <p:cNvSpPr/>
          <p:nvPr/>
        </p:nvSpPr>
        <p:spPr>
          <a:xfrm>
            <a:off x="6645275" y="424921"/>
            <a:ext cx="5092700" cy="654685"/>
          </a:xfrm>
          <a:prstGeom prst="roundRect">
            <a:avLst/>
          </a:prstGeom>
          <a:solidFill>
            <a:srgbClr val="CCFFCC"/>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مرجعيات الخطة الإستراتيجية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4860D960-A8BA-48B8-8AA7-9052812D46C9}"/>
              </a:ext>
            </a:extLst>
          </p:cNvPr>
          <p:cNvPicPr>
            <a:picLocks noChangeAspect="1"/>
          </p:cNvPicPr>
          <p:nvPr/>
        </p:nvPicPr>
        <p:blipFill>
          <a:blip r:embed="rId2"/>
          <a:stretch>
            <a:fillRect/>
          </a:stretch>
        </p:blipFill>
        <p:spPr>
          <a:xfrm>
            <a:off x="241917" y="367822"/>
            <a:ext cx="835224" cy="719390"/>
          </a:xfrm>
          <a:prstGeom prst="rect">
            <a:avLst/>
          </a:prstGeom>
        </p:spPr>
      </p:pic>
    </p:spTree>
    <p:extLst>
      <p:ext uri="{BB962C8B-B14F-4D97-AF65-F5344CB8AC3E}">
        <p14:creationId xmlns:p14="http://schemas.microsoft.com/office/powerpoint/2010/main" val="2268780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66585">
            <a:extLst>
              <a:ext uri="{FF2B5EF4-FFF2-40B4-BE49-F238E27FC236}">
                <a16:creationId xmlns:a16="http://schemas.microsoft.com/office/drawing/2014/main" xmlns="" id="{05565382-4939-2195-D98D-C29FCC6FDF45}"/>
              </a:ext>
            </a:extLst>
          </p:cNvPr>
          <p:cNvSpPr/>
          <p:nvPr/>
        </p:nvSpPr>
        <p:spPr>
          <a:xfrm>
            <a:off x="3689350" y="489903"/>
            <a:ext cx="5441950" cy="654685"/>
          </a:xfrm>
          <a:prstGeom prst="roundRect">
            <a:avLst/>
          </a:prstGeom>
          <a:solidFill>
            <a:srgbClr val="CCFFCC"/>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200" b="1">
                <a:effectLst/>
                <a:latin typeface="Calibri" panose="020F0502020204030204" pitchFamily="34" charset="0"/>
                <a:ea typeface="Calibri" panose="020F0502020204030204" pitchFamily="34" charset="0"/>
                <a:cs typeface="Arial" panose="020B0604020202020204" pitchFamily="34" charset="0"/>
              </a:rPr>
              <a:t>مستهدفات رؤية 2030 الخاصة بالقطاع الغير ربحي </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رسم تخطيطي 3">
            <a:extLst>
              <a:ext uri="{FF2B5EF4-FFF2-40B4-BE49-F238E27FC236}">
                <a16:creationId xmlns:a16="http://schemas.microsoft.com/office/drawing/2014/main" xmlns="" id="{C68BCCE2-5015-94F4-D1A8-7ACAB9420A1C}"/>
              </a:ext>
            </a:extLst>
          </p:cNvPr>
          <p:cNvGraphicFramePr/>
          <p:nvPr>
            <p:extLst>
              <p:ext uri="{D42A27DB-BD31-4B8C-83A1-F6EECF244321}">
                <p14:modId xmlns:p14="http://schemas.microsoft.com/office/powerpoint/2010/main" val="2492743414"/>
              </p:ext>
            </p:extLst>
          </p:nvPr>
        </p:nvGraphicFramePr>
        <p:xfrm>
          <a:off x="4421187" y="1364932"/>
          <a:ext cx="6182360" cy="4318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صورة 4">
            <a:extLst>
              <a:ext uri="{FF2B5EF4-FFF2-40B4-BE49-F238E27FC236}">
                <a16:creationId xmlns:a16="http://schemas.microsoft.com/office/drawing/2014/main" xmlns="" id="{2227757E-FE56-2D91-0A76-31B148667089}"/>
              </a:ext>
            </a:extLst>
          </p:cNvPr>
          <p:cNvPicPr>
            <a:picLocks noChangeAspect="1"/>
          </p:cNvPicPr>
          <p:nvPr/>
        </p:nvPicPr>
        <p:blipFill rotWithShape="1">
          <a:blip r:embed="rId7">
            <a:extLst>
              <a:ext uri="{28A0092B-C50C-407E-A947-70E740481C1C}">
                <a14:useLocalDpi xmlns:a14="http://schemas.microsoft.com/office/drawing/2010/main" val="0"/>
              </a:ext>
            </a:extLst>
          </a:blip>
          <a:srcRect t="26667" b="46526"/>
          <a:stretch/>
        </p:blipFill>
        <p:spPr bwMode="auto">
          <a:xfrm>
            <a:off x="1071562" y="2477770"/>
            <a:ext cx="3349625" cy="2092960"/>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xmlns="" id="{11D90B72-30D6-4BAA-8AB6-DC8C1F6C76F1}"/>
              </a:ext>
            </a:extLst>
          </p:cNvPr>
          <p:cNvPicPr>
            <a:picLocks noChangeAspect="1"/>
          </p:cNvPicPr>
          <p:nvPr/>
        </p:nvPicPr>
        <p:blipFill>
          <a:blip r:embed="rId8"/>
          <a:stretch>
            <a:fillRect/>
          </a:stretch>
        </p:blipFill>
        <p:spPr>
          <a:xfrm>
            <a:off x="236338" y="243912"/>
            <a:ext cx="835224" cy="719390"/>
          </a:xfrm>
          <a:prstGeom prst="rect">
            <a:avLst/>
          </a:prstGeom>
        </p:spPr>
      </p:pic>
    </p:spTree>
    <p:extLst>
      <p:ext uri="{BB962C8B-B14F-4D97-AF65-F5344CB8AC3E}">
        <p14:creationId xmlns:p14="http://schemas.microsoft.com/office/powerpoint/2010/main" val="2027803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929EC60F-41DC-F1E7-2CFE-435B0063F6FD}"/>
              </a:ext>
            </a:extLst>
          </p:cNvPr>
          <p:cNvSpPr>
            <a:spLocks noGrp="1"/>
          </p:cNvSpPr>
          <p:nvPr>
            <p:ph type="title"/>
          </p:nvPr>
        </p:nvSpPr>
        <p:spPr/>
        <p:txBody>
          <a:bodyPr/>
          <a:lstStyle/>
          <a:p>
            <a:endParaRPr lang="ar-SA" dirty="0"/>
          </a:p>
        </p:txBody>
      </p:sp>
      <p:sp>
        <p:nvSpPr>
          <p:cNvPr id="3" name="مستطيل مستدير الزوايا 66586">
            <a:extLst>
              <a:ext uri="{FF2B5EF4-FFF2-40B4-BE49-F238E27FC236}">
                <a16:creationId xmlns:a16="http://schemas.microsoft.com/office/drawing/2014/main" xmlns="" id="{BD7935EA-2EEC-99B8-44A1-52E23ADBECEE}"/>
              </a:ext>
            </a:extLst>
          </p:cNvPr>
          <p:cNvSpPr/>
          <p:nvPr/>
        </p:nvSpPr>
        <p:spPr>
          <a:xfrm>
            <a:off x="6321120" y="427513"/>
            <a:ext cx="5511800" cy="654685"/>
          </a:xfrm>
          <a:prstGeom prst="roundRect">
            <a:avLst/>
          </a:prstGeom>
          <a:solidFill>
            <a:srgbClr val="CCFFCC"/>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منهجيات الخطة الإستراتيجية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رسم تخطيطي 3">
            <a:extLst>
              <a:ext uri="{FF2B5EF4-FFF2-40B4-BE49-F238E27FC236}">
                <a16:creationId xmlns:a16="http://schemas.microsoft.com/office/drawing/2014/main" xmlns="" id="{A1B6DB2A-FAC1-BE3C-E963-456C6E0F4875}"/>
              </a:ext>
            </a:extLst>
          </p:cNvPr>
          <p:cNvGraphicFramePr/>
          <p:nvPr>
            <p:extLst>
              <p:ext uri="{D42A27DB-BD31-4B8C-83A1-F6EECF244321}">
                <p14:modId xmlns:p14="http://schemas.microsoft.com/office/powerpoint/2010/main" val="722710785"/>
              </p:ext>
            </p:extLst>
          </p:nvPr>
        </p:nvGraphicFramePr>
        <p:xfrm>
          <a:off x="2600325" y="1482725"/>
          <a:ext cx="4133850" cy="3892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رسم تخطيطي 4">
            <a:extLst>
              <a:ext uri="{FF2B5EF4-FFF2-40B4-BE49-F238E27FC236}">
                <a16:creationId xmlns:a16="http://schemas.microsoft.com/office/drawing/2014/main" xmlns="" id="{5CAB03AC-8222-C51E-9136-058CB55C0B71}"/>
              </a:ext>
            </a:extLst>
          </p:cNvPr>
          <p:cNvGraphicFramePr/>
          <p:nvPr>
            <p:extLst>
              <p:ext uri="{D42A27DB-BD31-4B8C-83A1-F6EECF244321}">
                <p14:modId xmlns:p14="http://schemas.microsoft.com/office/powerpoint/2010/main" val="2740491964"/>
              </p:ext>
            </p:extLst>
          </p:nvPr>
        </p:nvGraphicFramePr>
        <p:xfrm>
          <a:off x="6527496" y="1724501"/>
          <a:ext cx="4533900" cy="36512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Picture 5">
            <a:extLst>
              <a:ext uri="{FF2B5EF4-FFF2-40B4-BE49-F238E27FC236}">
                <a16:creationId xmlns:a16="http://schemas.microsoft.com/office/drawing/2014/main" xmlns="" id="{13E7C773-A2CE-4523-BE9E-385B5480F1CE}"/>
              </a:ext>
            </a:extLst>
          </p:cNvPr>
          <p:cNvPicPr>
            <a:picLocks noChangeAspect="1"/>
          </p:cNvPicPr>
          <p:nvPr/>
        </p:nvPicPr>
        <p:blipFill>
          <a:blip r:embed="rId12"/>
          <a:stretch>
            <a:fillRect/>
          </a:stretch>
        </p:blipFill>
        <p:spPr>
          <a:xfrm>
            <a:off x="263907" y="234572"/>
            <a:ext cx="835224" cy="719390"/>
          </a:xfrm>
          <a:prstGeom prst="rect">
            <a:avLst/>
          </a:prstGeom>
        </p:spPr>
      </p:pic>
    </p:spTree>
    <p:extLst>
      <p:ext uri="{BB962C8B-B14F-4D97-AF65-F5344CB8AC3E}">
        <p14:creationId xmlns:p14="http://schemas.microsoft.com/office/powerpoint/2010/main" val="1451805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15EC87AE-9054-1D71-83BB-1B53EFE06745}"/>
              </a:ext>
            </a:extLst>
          </p:cNvPr>
          <p:cNvSpPr>
            <a:spLocks noGrp="1"/>
          </p:cNvSpPr>
          <p:nvPr>
            <p:ph type="title"/>
          </p:nvPr>
        </p:nvSpPr>
        <p:spPr/>
        <p:txBody>
          <a:bodyPr/>
          <a:lstStyle/>
          <a:p>
            <a:endParaRPr lang="ar-SA"/>
          </a:p>
        </p:txBody>
      </p:sp>
      <p:sp>
        <p:nvSpPr>
          <p:cNvPr id="3" name="مستطيل مستدير الزوايا 66593">
            <a:extLst>
              <a:ext uri="{FF2B5EF4-FFF2-40B4-BE49-F238E27FC236}">
                <a16:creationId xmlns:a16="http://schemas.microsoft.com/office/drawing/2014/main" xmlns="" id="{921DAC85-A6BE-B25E-36BC-E6F2BFCDB84D}"/>
              </a:ext>
            </a:extLst>
          </p:cNvPr>
          <p:cNvSpPr/>
          <p:nvPr/>
        </p:nvSpPr>
        <p:spPr>
          <a:xfrm>
            <a:off x="4092575" y="365125"/>
            <a:ext cx="5511800" cy="654685"/>
          </a:xfrm>
          <a:prstGeom prst="roundRect">
            <a:avLst/>
          </a:prstGeom>
          <a:solidFill>
            <a:srgbClr val="CCFFCC"/>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منهجيات الخطة الإستراتيجية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رسم تخطيطي 3">
            <a:extLst>
              <a:ext uri="{FF2B5EF4-FFF2-40B4-BE49-F238E27FC236}">
                <a16:creationId xmlns:a16="http://schemas.microsoft.com/office/drawing/2014/main" xmlns="" id="{FA544C74-8EF4-7927-5B0A-8650441E8EE9}"/>
              </a:ext>
            </a:extLst>
          </p:cNvPr>
          <p:cNvGraphicFramePr/>
          <p:nvPr>
            <p:extLst>
              <p:ext uri="{D42A27DB-BD31-4B8C-83A1-F6EECF244321}">
                <p14:modId xmlns:p14="http://schemas.microsoft.com/office/powerpoint/2010/main" val="4220570211"/>
              </p:ext>
            </p:extLst>
          </p:nvPr>
        </p:nvGraphicFramePr>
        <p:xfrm>
          <a:off x="2033270" y="1585912"/>
          <a:ext cx="467741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مستدير الزوايا 66594">
            <a:extLst>
              <a:ext uri="{FF2B5EF4-FFF2-40B4-BE49-F238E27FC236}">
                <a16:creationId xmlns:a16="http://schemas.microsoft.com/office/drawing/2014/main" xmlns="" id="{4A251699-BD42-5025-076E-AAB5BADEB62F}"/>
              </a:ext>
            </a:extLst>
          </p:cNvPr>
          <p:cNvSpPr/>
          <p:nvPr/>
        </p:nvSpPr>
        <p:spPr>
          <a:xfrm>
            <a:off x="7017081" y="1377950"/>
            <a:ext cx="4815840" cy="4194175"/>
          </a:xfrm>
          <a:prstGeom prst="roundRect">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1600" dirty="0">
                <a:solidFill>
                  <a:srgbClr val="000000"/>
                </a:solidFill>
                <a:effectLst/>
                <a:latin typeface="Droid Arabic Kufi"/>
                <a:ea typeface="Calibri" panose="020F0502020204030204" pitchFamily="34" charset="0"/>
                <a:cs typeface="Arial" panose="020B0604020202020204" pitchFamily="34" charset="0"/>
              </a:rPr>
              <a:t>أما بالنسبة لإطار التخطيط الاستراتيجي الذي تم تبنيه فقد كان وفق منهجية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buNone/>
            </a:pPr>
            <a:r>
              <a:rPr lang="ar-SA" sz="1800" b="1" dirty="0">
                <a:solidFill>
                  <a:srgbClr val="00B050"/>
                </a:solidFill>
                <a:effectLst/>
                <a:latin typeface="Droid Arabic Kufi"/>
                <a:ea typeface="Calibri" panose="020F0502020204030204" pitchFamily="34" charset="0"/>
                <a:cs typeface="Arial" panose="020B0604020202020204" pitchFamily="34" charset="0"/>
              </a:rPr>
              <a:t>بطاقة الأداء المتوازن</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buNone/>
            </a:pPr>
            <a:r>
              <a:rPr lang="en-US" sz="1800" b="1" dirty="0">
                <a:solidFill>
                  <a:srgbClr val="00B050"/>
                </a:solidFill>
                <a:effectLst/>
                <a:latin typeface="Droid Arabic Kufi"/>
                <a:ea typeface="Calibri" panose="020F0502020204030204" pitchFamily="34" charset="0"/>
                <a:cs typeface="Arial" panose="020B0604020202020204" pitchFamily="34" charset="0"/>
              </a:rPr>
              <a:t> Balanced Scorecard Framework (BSC)</a:t>
            </a: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ar-SA" sz="1600" dirty="0">
                <a:solidFill>
                  <a:srgbClr val="000000"/>
                </a:solidFill>
                <a:effectLst/>
                <a:latin typeface="Droid Arabic Kufi"/>
                <a:ea typeface="Calibri" panose="020F0502020204030204" pitchFamily="34" charset="0"/>
                <a:cs typeface="Arial" panose="020B0604020202020204" pitchFamily="34" charset="0"/>
              </a:rPr>
              <a:t>وهو إطار حديث للتخطيط الاستراتيجي وإدارة الأداء، يتيح للمنظمة التي تبني خطتها الاستراتيجية وفقاً له أن تتبع وتراقب أداء مقاييس مالية وغير مالية تفصيلية وشاملة وأن توائم بين رؤيتها ورسالتها وقيمها وبين مختلف أنشطتها. وينظم إطار بطاقة الأداء المتوازن الغايات والأهداف الاستراتيجية في أربعة مناظير هي: منظور التعلم والنمو، ومنظور العمليات الداخلية، ومنظور </a:t>
            </a:r>
            <a:r>
              <a:rPr lang="ar-YE" sz="1600" dirty="0">
                <a:solidFill>
                  <a:srgbClr val="000000"/>
                </a:solidFill>
                <a:effectLst/>
                <a:latin typeface="Droid Arabic Kufi"/>
                <a:ea typeface="Calibri" panose="020F0502020204030204" pitchFamily="34" charset="0"/>
                <a:cs typeface="Arial" panose="020B0604020202020204" pitchFamily="34" charset="0"/>
              </a:rPr>
              <a:t>المستفيدون و</a:t>
            </a:r>
            <a:r>
              <a:rPr lang="ar-SA" sz="1600" dirty="0">
                <a:solidFill>
                  <a:srgbClr val="000000"/>
                </a:solidFill>
                <a:effectLst/>
                <a:latin typeface="Droid Arabic Kufi"/>
                <a:ea typeface="Calibri" panose="020F0502020204030204" pitchFamily="34" charset="0"/>
                <a:cs typeface="Arial" panose="020B0604020202020204" pitchFamily="34" charset="0"/>
              </a:rPr>
              <a:t>أصحاب المصلحة، والمنظور</a:t>
            </a:r>
            <a:r>
              <a:rPr lang="ar-SA" sz="1800" dirty="0">
                <a:solidFill>
                  <a:srgbClr val="000000"/>
                </a:solidFill>
                <a:effectLst/>
                <a:latin typeface="Droid Arabic Kufi"/>
                <a:ea typeface="Calibri" panose="020F0502020204030204" pitchFamily="34" charset="0"/>
                <a:cs typeface="Arial" panose="020B0604020202020204" pitchFamily="34" charset="0"/>
              </a:rPr>
              <a:t> </a:t>
            </a:r>
            <a:r>
              <a:rPr lang="ar-SA" sz="1600" dirty="0">
                <a:solidFill>
                  <a:srgbClr val="000000"/>
                </a:solidFill>
                <a:effectLst/>
                <a:latin typeface="Droid Arabic Kufi"/>
                <a:ea typeface="Calibri" panose="020F0502020204030204" pitchFamily="34" charset="0"/>
                <a:cs typeface="Arial" panose="020B0604020202020204" pitchFamily="34" charset="0"/>
              </a:rPr>
              <a:t>المالي</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50B4CB2B-5AB6-4728-ABFA-9053219C75B4}"/>
              </a:ext>
            </a:extLst>
          </p:cNvPr>
          <p:cNvPicPr>
            <a:picLocks noChangeAspect="1"/>
          </p:cNvPicPr>
          <p:nvPr/>
        </p:nvPicPr>
        <p:blipFill>
          <a:blip r:embed="rId7"/>
          <a:stretch>
            <a:fillRect/>
          </a:stretch>
        </p:blipFill>
        <p:spPr>
          <a:xfrm>
            <a:off x="263907" y="286165"/>
            <a:ext cx="835224" cy="719390"/>
          </a:xfrm>
          <a:prstGeom prst="rect">
            <a:avLst/>
          </a:prstGeom>
        </p:spPr>
      </p:pic>
    </p:spTree>
    <p:extLst>
      <p:ext uri="{BB962C8B-B14F-4D97-AF65-F5344CB8AC3E}">
        <p14:creationId xmlns:p14="http://schemas.microsoft.com/office/powerpoint/2010/main" val="97435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07639928-1B7A-C82E-193C-B283FB455108}"/>
              </a:ext>
            </a:extLst>
          </p:cNvPr>
          <p:cNvSpPr>
            <a:spLocks noGrp="1"/>
          </p:cNvSpPr>
          <p:nvPr>
            <p:ph type="title"/>
          </p:nvPr>
        </p:nvSpPr>
        <p:spPr/>
        <p:txBody>
          <a:bodyPr/>
          <a:lstStyle/>
          <a:p>
            <a:endParaRPr lang="ar-SA"/>
          </a:p>
        </p:txBody>
      </p:sp>
      <p:sp>
        <p:nvSpPr>
          <p:cNvPr id="3" name="مستطيل مستدير الزوايا 66598">
            <a:extLst>
              <a:ext uri="{FF2B5EF4-FFF2-40B4-BE49-F238E27FC236}">
                <a16:creationId xmlns:a16="http://schemas.microsoft.com/office/drawing/2014/main" xmlns="" id="{DF0EE447-1CB4-9993-CB91-7C6E3CC2DCFF}"/>
              </a:ext>
            </a:extLst>
          </p:cNvPr>
          <p:cNvSpPr/>
          <p:nvPr/>
        </p:nvSpPr>
        <p:spPr>
          <a:xfrm>
            <a:off x="6321120" y="365125"/>
            <a:ext cx="5511800" cy="654685"/>
          </a:xfrm>
          <a:prstGeom prst="roundRect">
            <a:avLst/>
          </a:prstGeom>
          <a:solidFill>
            <a:srgbClr val="CCFFCC"/>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خطوات ومراحل بناء الخطة الإستراتيجية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رسم تخطيطي 3">
            <a:extLst>
              <a:ext uri="{FF2B5EF4-FFF2-40B4-BE49-F238E27FC236}">
                <a16:creationId xmlns:a16="http://schemas.microsoft.com/office/drawing/2014/main" xmlns="" id="{D74CFB8A-6004-D9DC-AE6E-102D44DE2E03}"/>
              </a:ext>
            </a:extLst>
          </p:cNvPr>
          <p:cNvGraphicFramePr/>
          <p:nvPr>
            <p:extLst>
              <p:ext uri="{D42A27DB-BD31-4B8C-83A1-F6EECF244321}">
                <p14:modId xmlns:p14="http://schemas.microsoft.com/office/powerpoint/2010/main" val="315532327"/>
              </p:ext>
            </p:extLst>
          </p:nvPr>
        </p:nvGraphicFramePr>
        <p:xfrm>
          <a:off x="2032000" y="1492250"/>
          <a:ext cx="8128000" cy="459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487C84E2-6E01-4D2F-AECF-1E52854867CB}"/>
              </a:ext>
            </a:extLst>
          </p:cNvPr>
          <p:cNvPicPr>
            <a:picLocks noChangeAspect="1"/>
          </p:cNvPicPr>
          <p:nvPr/>
        </p:nvPicPr>
        <p:blipFill>
          <a:blip r:embed="rId7"/>
          <a:stretch>
            <a:fillRect/>
          </a:stretch>
        </p:blipFill>
        <p:spPr>
          <a:xfrm>
            <a:off x="359080" y="425198"/>
            <a:ext cx="835224" cy="719390"/>
          </a:xfrm>
          <a:prstGeom prst="rect">
            <a:avLst/>
          </a:prstGeom>
        </p:spPr>
      </p:pic>
    </p:spTree>
    <p:extLst>
      <p:ext uri="{BB962C8B-B14F-4D97-AF65-F5344CB8AC3E}">
        <p14:creationId xmlns:p14="http://schemas.microsoft.com/office/powerpoint/2010/main" val="3899921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xmlns="" id="{6F14F293-476B-43EB-83BE-9D91FC4CA576}"/>
              </a:ext>
            </a:extLst>
          </p:cNvPr>
          <p:cNvGraphicFramePr/>
          <p:nvPr>
            <p:extLst>
              <p:ext uri="{D42A27DB-BD31-4B8C-83A1-F6EECF244321}">
                <p14:modId xmlns:p14="http://schemas.microsoft.com/office/powerpoint/2010/main" val="637586642"/>
              </p:ext>
            </p:extLst>
          </p:nvPr>
        </p:nvGraphicFramePr>
        <p:xfrm>
          <a:off x="2905125" y="1323974"/>
          <a:ext cx="6038850" cy="3514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xmlns="" id="{A3099BB7-4DDF-4305-829C-FBF8D8A6B7F7}"/>
              </a:ext>
            </a:extLst>
          </p:cNvPr>
          <p:cNvPicPr>
            <a:picLocks noChangeAspect="1"/>
          </p:cNvPicPr>
          <p:nvPr/>
        </p:nvPicPr>
        <p:blipFill>
          <a:blip r:embed="rId7"/>
          <a:stretch>
            <a:fillRect/>
          </a:stretch>
        </p:blipFill>
        <p:spPr>
          <a:xfrm>
            <a:off x="120069" y="185739"/>
            <a:ext cx="835224" cy="719390"/>
          </a:xfrm>
          <a:prstGeom prst="rect">
            <a:avLst/>
          </a:prstGeom>
        </p:spPr>
      </p:pic>
    </p:spTree>
    <p:extLst>
      <p:ext uri="{BB962C8B-B14F-4D97-AF65-F5344CB8AC3E}">
        <p14:creationId xmlns:p14="http://schemas.microsoft.com/office/powerpoint/2010/main" val="1495056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a:extLst>
              <a:ext uri="{FF2B5EF4-FFF2-40B4-BE49-F238E27FC236}">
                <a16:creationId xmlns:a16="http://schemas.microsoft.com/office/drawing/2014/main" xmlns="" id="{CF3DEA21-307D-B376-1468-CF5189AB8FD4}"/>
              </a:ext>
            </a:extLst>
          </p:cNvPr>
          <p:cNvGraphicFramePr/>
          <p:nvPr>
            <p:extLst>
              <p:ext uri="{D42A27DB-BD31-4B8C-83A1-F6EECF244321}">
                <p14:modId xmlns:p14="http://schemas.microsoft.com/office/powerpoint/2010/main" val="2238713990"/>
              </p:ext>
            </p:extLst>
          </p:nvPr>
        </p:nvGraphicFramePr>
        <p:xfrm>
          <a:off x="2285047" y="1219200"/>
          <a:ext cx="5583555" cy="467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مجموعة 4">
            <a:extLst>
              <a:ext uri="{FF2B5EF4-FFF2-40B4-BE49-F238E27FC236}">
                <a16:creationId xmlns:a16="http://schemas.microsoft.com/office/drawing/2014/main" xmlns="" id="{4930846A-1F52-0251-4212-2FB1127F1166}"/>
              </a:ext>
            </a:extLst>
          </p:cNvPr>
          <p:cNvGrpSpPr/>
          <p:nvPr/>
        </p:nvGrpSpPr>
        <p:grpSpPr>
          <a:xfrm>
            <a:off x="8362949" y="1327150"/>
            <a:ext cx="3104197" cy="4572000"/>
            <a:chOff x="0" y="0"/>
            <a:chExt cx="3246120" cy="5334809"/>
          </a:xfrm>
        </p:grpSpPr>
        <p:sp>
          <p:nvSpPr>
            <p:cNvPr id="6" name="مستطيل ذو زوايا قطرية مستديرة 54">
              <a:extLst>
                <a:ext uri="{FF2B5EF4-FFF2-40B4-BE49-F238E27FC236}">
                  <a16:creationId xmlns:a16="http://schemas.microsoft.com/office/drawing/2014/main" xmlns="" id="{5190C746-7E4F-582F-9445-3CDA7D2C9719}"/>
                </a:ext>
              </a:extLst>
            </p:cNvPr>
            <p:cNvSpPr/>
            <p:nvPr/>
          </p:nvSpPr>
          <p:spPr>
            <a:xfrm>
              <a:off x="0" y="2838450"/>
              <a:ext cx="3176270" cy="2496359"/>
            </a:xfrm>
            <a:prstGeom prst="round2DiagRect">
              <a:avLst/>
            </a:prstGeom>
            <a:solidFill>
              <a:srgbClr val="CCFFFF"/>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buNone/>
              </a:pPr>
              <a:r>
                <a:rPr lang="ar-YE" sz="2000" b="1" u="sng" dirty="0">
                  <a:solidFill>
                    <a:srgbClr val="FF0000"/>
                  </a:solidFill>
                  <a:effectLst/>
                  <a:latin typeface="Calibri" panose="020F0502020204030204" pitchFamily="34" charset="0"/>
                  <a:ea typeface="Calibri" panose="020F0502020204030204" pitchFamily="34" charset="0"/>
                  <a:cs typeface="Arial" panose="020B0604020202020204" pitchFamily="34" charset="0"/>
                </a:rPr>
                <a:t>تحليل البيئة الداخلية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ar-YE" sz="1800" b="1" dirty="0">
                  <a:effectLst/>
                  <a:latin typeface="Calibri" panose="020F0502020204030204" pitchFamily="34" charset="0"/>
                  <a:ea typeface="Calibri" panose="020F0502020204030204" pitchFamily="34" charset="0"/>
                  <a:cs typeface="Arial" panose="020B0604020202020204" pitchFamily="34" charset="0"/>
                </a:rPr>
                <a:t>ويقصد بها تحليل جميع العوامل والقوى التي تقع داخل الجمعية والتي يكون لها تأثير مباشر على أدائها لمعرفة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ar-YE" sz="1800" b="1" dirty="0">
                  <a:effectLst/>
                  <a:latin typeface="Calibri" panose="020F0502020204030204" pitchFamily="34" charset="0"/>
                  <a:ea typeface="Calibri" panose="020F0502020204030204" pitchFamily="34" charset="0"/>
                  <a:cs typeface="Arial" panose="020B0604020202020204" pitchFamily="34" charset="0"/>
                </a:rPr>
                <a:t>(نقاط القوة والضعف) فيها.</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xmlns="" id="{C322ECB7-DB69-E126-8F5F-28F9CAF82B68}"/>
                </a:ext>
              </a:extLst>
            </p:cNvPr>
            <p:cNvPicPr>
              <a:picLocks noChangeAspect="1"/>
            </p:cNvPicPr>
            <p:nvPr/>
          </p:nvPicPr>
          <p:blipFill>
            <a:blip r:embed="rId7">
              <a:duotone>
                <a:prstClr val="black"/>
                <a:srgbClr val="70AD47">
                  <a:lumMod val="40000"/>
                  <a:lumOff val="60000"/>
                  <a:tint val="45000"/>
                  <a:satMod val="400000"/>
                </a:srgbClr>
              </a:duotone>
              <a:extLst>
                <a:ext uri="{28A0092B-C50C-407E-A947-70E740481C1C}">
                  <a14:useLocalDpi xmlns:a14="http://schemas.microsoft.com/office/drawing/2010/main" val="0"/>
                </a:ext>
              </a:extLst>
            </a:blip>
            <a:srcRect/>
            <a:stretch>
              <a:fillRect/>
            </a:stretch>
          </p:blipFill>
          <p:spPr bwMode="auto">
            <a:xfrm>
              <a:off x="69850" y="0"/>
              <a:ext cx="3176270" cy="2743200"/>
            </a:xfrm>
            <a:prstGeom prst="round2DiagRect">
              <a:avLst>
                <a:gd name="adj1" fmla="val 16667"/>
                <a:gd name="adj2" fmla="val 0"/>
              </a:avLst>
            </a:prstGeom>
            <a:ln w="88900" cap="sq">
              <a:solidFill>
                <a:srgbClr val="CCFFFF"/>
              </a:solidFill>
              <a:miter lim="800000"/>
            </a:ln>
            <a:effectLst>
              <a:outerShdw blurRad="254000" algn="tl" rotWithShape="0">
                <a:srgbClr val="000000">
                  <a:alpha val="43000"/>
                </a:srgbClr>
              </a:outerShdw>
            </a:effectLst>
          </p:spPr>
        </p:pic>
      </p:grpSp>
      <p:sp>
        <p:nvSpPr>
          <p:cNvPr id="8" name="مستطيل ذو زوايا قطرية مستديرة 66563">
            <a:extLst>
              <a:ext uri="{FF2B5EF4-FFF2-40B4-BE49-F238E27FC236}">
                <a16:creationId xmlns:a16="http://schemas.microsoft.com/office/drawing/2014/main" xmlns="" id="{83766067-3929-22FC-AA42-0E6E119F9D0D}"/>
              </a:ext>
            </a:extLst>
          </p:cNvPr>
          <p:cNvSpPr>
            <a:spLocks noGrp="1"/>
          </p:cNvSpPr>
          <p:nvPr>
            <p:ph type="title"/>
          </p:nvPr>
        </p:nvSpPr>
        <p:spPr>
          <a:xfrm>
            <a:off x="5527497" y="98425"/>
            <a:ext cx="6305424" cy="779463"/>
          </a:xfrm>
          <a:prstGeom prst="round2DiagRect">
            <a:avLst/>
          </a:prstGeom>
          <a:solidFill>
            <a:schemeClr val="accent6">
              <a:lumMod val="40000"/>
              <a:lumOff val="60000"/>
            </a:schemeClr>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التحليل الرباعي </a:t>
            </a:r>
            <a:r>
              <a:rPr lang="ar-SA" sz="2800" b="1">
                <a:effectLst/>
                <a:latin typeface="Calibri" panose="020F0502020204030204" pitchFamily="34" charset="0"/>
                <a:ea typeface="Calibri" panose="020F0502020204030204" pitchFamily="34" charset="0"/>
                <a:cs typeface="Arial" panose="020B0604020202020204" pitchFamily="34" charset="0"/>
              </a:rPr>
              <a:t>(</a:t>
            </a:r>
            <a:r>
              <a:rPr lang="en-US" sz="2800" b="1">
                <a:effectLst/>
                <a:latin typeface="Calibri" panose="020F0502020204030204" pitchFamily="34" charset="0"/>
                <a:ea typeface="Calibri" panose="020F0502020204030204" pitchFamily="34" charset="0"/>
                <a:cs typeface="Arial" panose="020B0604020202020204" pitchFamily="34" charset="0"/>
              </a:rPr>
              <a:t>SWOT</a:t>
            </a:r>
            <a:r>
              <a:rPr lang="ar-YE" sz="2800" b="1">
                <a:effectLst/>
                <a:latin typeface="Calibri" panose="020F0502020204030204" pitchFamily="34" charset="0"/>
                <a:ea typeface="Calibri" panose="020F0502020204030204" pitchFamily="34" charset="0"/>
                <a:cs typeface="Arial" panose="020B0604020202020204" pitchFamily="34" charset="0"/>
              </a:rPr>
              <a:t>)-البيئة الداخلية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pic>
        <p:nvPicPr>
          <p:cNvPr id="2" name="Picture 1">
            <a:extLst>
              <a:ext uri="{FF2B5EF4-FFF2-40B4-BE49-F238E27FC236}">
                <a16:creationId xmlns:a16="http://schemas.microsoft.com/office/drawing/2014/main" xmlns="" id="{C48483B8-CCDE-44EE-BE11-7C05331B9E28}"/>
              </a:ext>
            </a:extLst>
          </p:cNvPr>
          <p:cNvPicPr>
            <a:picLocks noChangeAspect="1"/>
          </p:cNvPicPr>
          <p:nvPr/>
        </p:nvPicPr>
        <p:blipFill>
          <a:blip r:embed="rId8"/>
          <a:stretch>
            <a:fillRect/>
          </a:stretch>
        </p:blipFill>
        <p:spPr>
          <a:xfrm>
            <a:off x="161165" y="264460"/>
            <a:ext cx="835224" cy="719390"/>
          </a:xfrm>
          <a:prstGeom prst="rect">
            <a:avLst/>
          </a:prstGeom>
        </p:spPr>
      </p:pic>
    </p:spTree>
    <p:extLst>
      <p:ext uri="{BB962C8B-B14F-4D97-AF65-F5344CB8AC3E}">
        <p14:creationId xmlns:p14="http://schemas.microsoft.com/office/powerpoint/2010/main" val="1295235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xmlns="" id="{5D728D37-EE89-602E-608F-60161A52B67C}"/>
              </a:ext>
            </a:extLst>
          </p:cNvPr>
          <p:cNvGraphicFramePr>
            <a:graphicFrameLocks noGrp="1"/>
          </p:cNvGraphicFramePr>
          <p:nvPr>
            <p:extLst>
              <p:ext uri="{D42A27DB-BD31-4B8C-83A1-F6EECF244321}">
                <p14:modId xmlns:p14="http://schemas.microsoft.com/office/powerpoint/2010/main" val="3889013596"/>
              </p:ext>
            </p:extLst>
          </p:nvPr>
        </p:nvGraphicFramePr>
        <p:xfrm>
          <a:off x="3218498" y="2183701"/>
          <a:ext cx="5126355" cy="2490597"/>
        </p:xfrm>
        <a:graphic>
          <a:graphicData uri="http://schemas.openxmlformats.org/drawingml/2006/table">
            <a:tbl>
              <a:tblPr rtl="1" firstRow="1" firstCol="1" bandRow="1"/>
              <a:tblGrid>
                <a:gridCol w="2611120">
                  <a:extLst>
                    <a:ext uri="{9D8B030D-6E8A-4147-A177-3AD203B41FA5}">
                      <a16:colId xmlns:a16="http://schemas.microsoft.com/office/drawing/2014/main" xmlns="" val="1069298866"/>
                    </a:ext>
                  </a:extLst>
                </a:gridCol>
                <a:gridCol w="2515235">
                  <a:extLst>
                    <a:ext uri="{9D8B030D-6E8A-4147-A177-3AD203B41FA5}">
                      <a16:colId xmlns:a16="http://schemas.microsoft.com/office/drawing/2014/main" xmlns="" val="2503711649"/>
                    </a:ext>
                  </a:extLst>
                </a:gridCol>
              </a:tblGrid>
              <a:tr h="0">
                <a:tc gridSpan="2">
                  <a:txBody>
                    <a:bodyPr/>
                    <a:lstStyle/>
                    <a:p>
                      <a:pPr algn="ctr" rtl="1">
                        <a:lnSpc>
                          <a:spcPct val="107000"/>
                        </a:lnSpc>
                        <a:spcAft>
                          <a:spcPts val="800"/>
                        </a:spcAft>
                        <a:buNone/>
                      </a:pPr>
                      <a:r>
                        <a:rPr lang="ar-SA" sz="2000" b="1" dirty="0">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نتائج تحليل البيئة الداخلية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5E0B3"/>
                    </a:solidFill>
                  </a:tcPr>
                </a:tc>
                <a:tc hMerge="1">
                  <a:txBody>
                    <a:bodyPr/>
                    <a:lstStyle/>
                    <a:p>
                      <a:pPr rtl="1"/>
                      <a:endParaRPr lang="ar-SA"/>
                    </a:p>
                  </a:txBody>
                  <a:tcPr/>
                </a:tc>
                <a:extLst>
                  <a:ext uri="{0D108BD9-81ED-4DB2-BD59-A6C34878D82A}">
                    <a16:rowId xmlns:a16="http://schemas.microsoft.com/office/drawing/2014/main" xmlns="" val="2667050719"/>
                  </a:ext>
                </a:extLst>
              </a:tr>
              <a:tr h="0">
                <a:tc>
                  <a:txBody>
                    <a:bodyPr/>
                    <a:lstStyle/>
                    <a:p>
                      <a:pPr algn="ctr" rtl="1">
                        <a:lnSpc>
                          <a:spcPct val="107000"/>
                        </a:lnSpc>
                        <a:spcAft>
                          <a:spcPts val="800"/>
                        </a:spcAft>
                        <a:buNone/>
                      </a:pPr>
                      <a:r>
                        <a:rPr lang="ar-SA" sz="20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نقاط القوة (</a:t>
                      </a:r>
                      <a:r>
                        <a:rPr lang="en-US" sz="2000" b="1">
                          <a:solidFill>
                            <a:srgbClr val="000000"/>
                          </a:solidFill>
                          <a:effectLst/>
                          <a:latin typeface="Sakkal Majalla" panose="02000000000000000000" pitchFamily="2" charset="-78"/>
                          <a:ea typeface="Times New Roman" panose="02020603050405020304" pitchFamily="18" charset="0"/>
                          <a:cs typeface="Arial" panose="020B0604020202020204" pitchFamily="34" charset="0"/>
                        </a:rPr>
                        <a:t> S </a:t>
                      </a:r>
                      <a:r>
                        <a:rPr lang="ar-YE" sz="20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rtl="1">
                        <a:lnSpc>
                          <a:spcPct val="107000"/>
                        </a:lnSpc>
                        <a:spcAft>
                          <a:spcPts val="800"/>
                        </a:spcAft>
                        <a:buNone/>
                      </a:pPr>
                      <a:r>
                        <a:rPr lang="ar-SA" sz="20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نقاط الضعف</a:t>
                      </a:r>
                      <a:r>
                        <a:rPr lang="en-US" sz="2000" b="1">
                          <a:solidFill>
                            <a:srgbClr val="000000"/>
                          </a:solidFill>
                          <a:effectLst/>
                          <a:latin typeface="Sakkal Majalla" panose="02000000000000000000" pitchFamily="2" charset="-78"/>
                          <a:ea typeface="Times New Roman" panose="02020603050405020304" pitchFamily="18" charset="0"/>
                          <a:cs typeface="Arial" panose="020B0604020202020204" pitchFamily="34" charset="0"/>
                        </a:rPr>
                        <a:t>)  W</a:t>
                      </a:r>
                      <a:r>
                        <a:rPr lang="ar-YE" sz="20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2030355015"/>
                  </a:ext>
                </a:extLst>
              </a:tr>
              <a:tr h="0">
                <a:tc>
                  <a:txBody>
                    <a:bodyPr/>
                    <a:lstStyle/>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رؤية استراتيجية وقيادة طموحة .</a:t>
                      </a:r>
                      <a:endParaRPr lang="en-US" sz="120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هيكل تنظيمي يتناسب مع مجال الجمعية.</a:t>
                      </a:r>
                      <a:endParaRPr lang="en-US" sz="120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السمعة المتميزة للجمعية  .</a:t>
                      </a:r>
                      <a:endParaRPr lang="en-US" sz="120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فريق عمل متعاون .</a:t>
                      </a:r>
                      <a:endParaRPr lang="en-US" sz="120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الدعم والإشراف المباشر من وزارة الرياضة</a:t>
                      </a:r>
                      <a:endParaRPr lang="en-US" sz="120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a:effectLst/>
                          <a:latin typeface="Times New Roman" panose="02020603050405020304" pitchFamily="18" charset="0"/>
                          <a:ea typeface="Times New Roman" panose="02020603050405020304" pitchFamily="18" charset="0"/>
                          <a:cs typeface="Sakkal Majalla" panose="02000000000000000000" pitchFamily="2" charset="-78"/>
                        </a:rPr>
                        <a:t>اللوائح والسياسات متوفرة ومحدثة .</a:t>
                      </a:r>
                      <a:endParaRPr lang="en-US" sz="1200">
                        <a:effectLst/>
                        <a:latin typeface="Times New Roman" panose="02020603050405020304" pitchFamily="18" charset="0"/>
                        <a:ea typeface="Times New Roman" panose="02020603050405020304" pitchFamily="18" charset="0"/>
                      </a:endParaRPr>
                    </a:p>
                    <a:p>
                      <a:pPr marL="342900" lvl="0" indent="-342900" algn="r" rtl="1">
                        <a:lnSpc>
                          <a:spcPct val="107000"/>
                        </a:lnSpc>
                        <a:spcAft>
                          <a:spcPts val="800"/>
                        </a:spcAft>
                        <a:buFont typeface="Wingdings" panose="05000000000000000000" pitchFamily="2" charset="2"/>
                        <a:buChar char=""/>
                      </a:pPr>
                      <a:r>
                        <a:rPr lang="ar-SA" sz="1400" b="1">
                          <a:effectLst/>
                          <a:latin typeface="Calibri" panose="020F0502020204030204" pitchFamily="34" charset="0"/>
                          <a:ea typeface="Times New Roman" panose="02020603050405020304" pitchFamily="18" charset="0"/>
                          <a:cs typeface="Sakkal Majalla" panose="02000000000000000000" pitchFamily="2" charset="-78"/>
                        </a:rPr>
                        <a:t>الأنظمة التقنية الأساسية متوفرة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SA" sz="1400" b="1">
                          <a:effectLst/>
                          <a:latin typeface="Calibri" panose="020F0502020204030204" pitchFamily="34" charset="0"/>
                          <a:ea typeface="Times New Roman" panose="02020603050405020304" pitchFamily="18" charset="0"/>
                          <a:cs typeface="Sakkal Majalla" panose="02000000000000000000" pitchFamily="2" charset="-78"/>
                        </a:rPr>
                        <a:t>خبرة مجلس الإدارة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342900" lvl="0" indent="-342900" algn="r" rtl="1">
                        <a:buFont typeface="Wingdings" panose="05000000000000000000" pitchFamily="2" charset="2"/>
                        <a:buChar char=""/>
                      </a:pPr>
                      <a:r>
                        <a:rPr lang="ar-SA" sz="1400" b="1" dirty="0">
                          <a:effectLst/>
                          <a:latin typeface="Times New Roman" panose="02020603050405020304" pitchFamily="18" charset="0"/>
                          <a:ea typeface="Times New Roman" panose="02020603050405020304" pitchFamily="18" charset="0"/>
                          <a:cs typeface="Sakkal Majalla" panose="02000000000000000000" pitchFamily="2" charset="-78"/>
                        </a:rPr>
                        <a:t>ضعف الإيرادات </a:t>
                      </a:r>
                      <a:r>
                        <a:rPr lang="ar-SA" sz="1400" b="1" dirty="0" err="1">
                          <a:effectLst/>
                          <a:latin typeface="Times New Roman" panose="02020603050405020304" pitchFamily="18" charset="0"/>
                          <a:ea typeface="Times New Roman" panose="02020603050405020304" pitchFamily="18" charset="0"/>
                          <a:cs typeface="Sakkal Majalla" panose="02000000000000000000" pitchFamily="2" charset="-78"/>
                        </a:rPr>
                        <a:t>والإستدامة</a:t>
                      </a:r>
                      <a:r>
                        <a:rPr lang="ar-SA" sz="1400" b="1" dirty="0">
                          <a:effectLst/>
                          <a:latin typeface="Times New Roman" panose="02020603050405020304" pitchFamily="18" charset="0"/>
                          <a:ea typeface="Times New Roman" panose="02020603050405020304" pitchFamily="18" charset="0"/>
                          <a:cs typeface="Sakkal Majalla" panose="02000000000000000000" pitchFamily="2" charset="-78"/>
                        </a:rPr>
                        <a:t> المالية.</a:t>
                      </a:r>
                      <a:endParaRPr lang="en-US" sz="1200" dirty="0">
                        <a:effectLst/>
                        <a:latin typeface="Times New Roman" panose="02020603050405020304" pitchFamily="18" charset="0"/>
                        <a:ea typeface="Times New Roman" panose="02020603050405020304" pitchFamily="18" charset="0"/>
                      </a:endParaRPr>
                    </a:p>
                    <a:p>
                      <a:pPr marL="342900" lvl="0" indent="-342900" algn="r" rtl="1">
                        <a:buFont typeface="Wingdings" panose="05000000000000000000" pitchFamily="2" charset="2"/>
                        <a:buChar char=""/>
                      </a:pPr>
                      <a:r>
                        <a:rPr lang="ar-SA" sz="1400" b="1" dirty="0">
                          <a:effectLst/>
                          <a:latin typeface="Times New Roman" panose="02020603050405020304" pitchFamily="18" charset="0"/>
                          <a:ea typeface="Times New Roman" panose="02020603050405020304" pitchFamily="18" charset="0"/>
                          <a:cs typeface="Sakkal Majalla" panose="02000000000000000000" pitchFamily="2" charset="-78"/>
                        </a:rPr>
                        <a:t>لا توجد مشاريع استثمارية للجمعية .</a:t>
                      </a:r>
                      <a:endParaRPr lang="en-US" sz="1200" dirty="0">
                        <a:effectLst/>
                        <a:latin typeface="Times New Roman" panose="02020603050405020304" pitchFamily="18" charset="0"/>
                        <a:ea typeface="Times New Roman" panose="02020603050405020304" pitchFamily="18" charset="0"/>
                      </a:endParaRPr>
                    </a:p>
                    <a:p>
                      <a:pPr algn="r" rtl="1">
                        <a:lnSpc>
                          <a:spcPct val="107000"/>
                        </a:lnSpc>
                        <a:spcAft>
                          <a:spcPts val="800"/>
                        </a:spcAft>
                        <a:buNone/>
                      </a:pPr>
                      <a:r>
                        <a:rPr lang="ar-SA" sz="1600" dirty="0">
                          <a:effectLst/>
                          <a:latin typeface="Calibri" panose="020F0502020204030204" pitchFamily="34" charset="0"/>
                          <a:ea typeface="Times New Roman" panose="02020603050405020304" pitchFamily="18" charset="0"/>
                          <a:cs typeface="Sakkal Majalla" panose="020000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061975372"/>
                  </a:ext>
                </a:extLst>
              </a:tr>
            </a:tbl>
          </a:graphicData>
        </a:graphic>
      </p:graphicFrame>
      <p:grpSp>
        <p:nvGrpSpPr>
          <p:cNvPr id="4" name="مجموعة 3">
            <a:extLst>
              <a:ext uri="{FF2B5EF4-FFF2-40B4-BE49-F238E27FC236}">
                <a16:creationId xmlns:a16="http://schemas.microsoft.com/office/drawing/2014/main" xmlns="" id="{250781C0-CB6F-708F-6B1B-9AC30078D371}"/>
              </a:ext>
            </a:extLst>
          </p:cNvPr>
          <p:cNvGrpSpPr/>
          <p:nvPr/>
        </p:nvGrpSpPr>
        <p:grpSpPr>
          <a:xfrm>
            <a:off x="9134475" y="1346200"/>
            <a:ext cx="2737838" cy="4387850"/>
            <a:chOff x="0" y="0"/>
            <a:chExt cx="3246120" cy="5334809"/>
          </a:xfrm>
        </p:grpSpPr>
        <p:sp>
          <p:nvSpPr>
            <p:cNvPr id="5" name="مستطيل ذو زوايا قطرية مستديرة 54">
              <a:extLst>
                <a:ext uri="{FF2B5EF4-FFF2-40B4-BE49-F238E27FC236}">
                  <a16:creationId xmlns:a16="http://schemas.microsoft.com/office/drawing/2014/main" xmlns="" id="{5B379F96-9623-6C27-9D6C-514961B688B2}"/>
                </a:ext>
              </a:extLst>
            </p:cNvPr>
            <p:cNvSpPr/>
            <p:nvPr/>
          </p:nvSpPr>
          <p:spPr>
            <a:xfrm>
              <a:off x="0" y="2838450"/>
              <a:ext cx="3176270" cy="2496359"/>
            </a:xfrm>
            <a:prstGeom prst="round2DiagRect">
              <a:avLst/>
            </a:prstGeom>
            <a:solidFill>
              <a:srgbClr val="CCFFFF"/>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buNone/>
              </a:pPr>
              <a:r>
                <a:rPr lang="ar-YE" sz="2000" b="1" u="sng" dirty="0">
                  <a:solidFill>
                    <a:srgbClr val="FF0000"/>
                  </a:solidFill>
                  <a:effectLst/>
                  <a:latin typeface="Calibri" panose="020F0502020204030204" pitchFamily="34" charset="0"/>
                  <a:ea typeface="Calibri" panose="020F0502020204030204" pitchFamily="34" charset="0"/>
                  <a:cs typeface="Arial" panose="020B0604020202020204" pitchFamily="34" charset="0"/>
                </a:rPr>
                <a:t>تحليل البيئة الداخلية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ar-YE" sz="1800" b="1" dirty="0">
                  <a:effectLst/>
                  <a:latin typeface="Calibri" panose="020F0502020204030204" pitchFamily="34" charset="0"/>
                  <a:ea typeface="Calibri" panose="020F0502020204030204" pitchFamily="34" charset="0"/>
                  <a:cs typeface="Arial" panose="020B0604020202020204" pitchFamily="34" charset="0"/>
                </a:rPr>
                <a:t>ويقصد بها تحليل جميع العوامل والقوى التي تقع داخل الجمعية والتي يكون لها تأثير مباشر على أدائها لمعرفة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ar-YE" sz="1800" b="1" dirty="0">
                  <a:effectLst/>
                  <a:latin typeface="Calibri" panose="020F0502020204030204" pitchFamily="34" charset="0"/>
                  <a:ea typeface="Calibri" panose="020F0502020204030204" pitchFamily="34" charset="0"/>
                  <a:cs typeface="Arial" panose="020B0604020202020204" pitchFamily="34" charset="0"/>
                </a:rPr>
                <a:t>(نقاط القوة والضعف) فيها.</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5">
              <a:extLst>
                <a:ext uri="{FF2B5EF4-FFF2-40B4-BE49-F238E27FC236}">
                  <a16:creationId xmlns:a16="http://schemas.microsoft.com/office/drawing/2014/main" xmlns="" id="{AA20E476-FBD4-A928-F6BC-2961BDD7F73F}"/>
                </a:ext>
              </a:extLst>
            </p:cNvPr>
            <p:cNvPicPr>
              <a:picLocks noChangeAspect="1"/>
            </p:cNvPicPr>
            <p:nvPr/>
          </p:nvPicPr>
          <p:blipFill>
            <a:blip r:embed="rId2">
              <a:duotone>
                <a:prstClr val="black"/>
                <a:srgbClr val="70AD47">
                  <a:lumMod val="40000"/>
                  <a:lumOff val="60000"/>
                  <a:tint val="45000"/>
                  <a:satMod val="400000"/>
                </a:srgbClr>
              </a:duotone>
              <a:extLst>
                <a:ext uri="{28A0092B-C50C-407E-A947-70E740481C1C}">
                  <a14:useLocalDpi xmlns:a14="http://schemas.microsoft.com/office/drawing/2010/main" val="0"/>
                </a:ext>
              </a:extLst>
            </a:blip>
            <a:srcRect/>
            <a:stretch>
              <a:fillRect/>
            </a:stretch>
          </p:blipFill>
          <p:spPr bwMode="auto">
            <a:xfrm>
              <a:off x="69850" y="0"/>
              <a:ext cx="3176270" cy="2743200"/>
            </a:xfrm>
            <a:prstGeom prst="round2DiagRect">
              <a:avLst>
                <a:gd name="adj1" fmla="val 16667"/>
                <a:gd name="adj2" fmla="val 0"/>
              </a:avLst>
            </a:prstGeom>
            <a:ln w="88900" cap="sq">
              <a:solidFill>
                <a:srgbClr val="CCFFFF"/>
              </a:solidFill>
              <a:miter lim="800000"/>
            </a:ln>
            <a:effectLst>
              <a:outerShdw blurRad="254000" algn="tl" rotWithShape="0">
                <a:srgbClr val="000000">
                  <a:alpha val="43000"/>
                </a:srgbClr>
              </a:outerShdw>
            </a:effectLst>
          </p:spPr>
        </p:pic>
      </p:grpSp>
      <p:sp>
        <p:nvSpPr>
          <p:cNvPr id="7" name="مستطيل ذو زوايا قطرية مستديرة 703">
            <a:extLst>
              <a:ext uri="{FF2B5EF4-FFF2-40B4-BE49-F238E27FC236}">
                <a16:creationId xmlns:a16="http://schemas.microsoft.com/office/drawing/2014/main" xmlns="" id="{7B17BF9E-6E1A-8AB4-1221-E6FE15C4D110}"/>
              </a:ext>
            </a:extLst>
          </p:cNvPr>
          <p:cNvSpPr>
            <a:spLocks noGrp="1"/>
          </p:cNvSpPr>
          <p:nvPr>
            <p:ph type="title"/>
          </p:nvPr>
        </p:nvSpPr>
        <p:spPr>
          <a:xfrm>
            <a:off x="6554912" y="365125"/>
            <a:ext cx="5278009" cy="779463"/>
          </a:xfrm>
          <a:prstGeom prst="round2Diag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ea typeface="Calibri" panose="020F0502020204030204" pitchFamily="34" charset="0"/>
                <a:cs typeface="Arial" panose="020B0604020202020204" pitchFamily="34" charset="0"/>
              </a:rPr>
              <a:t>التحليل الرباعي </a:t>
            </a:r>
            <a:r>
              <a:rPr lang="ar-SA" sz="2800" b="1">
                <a:effectLst/>
                <a:ea typeface="Calibri" panose="020F0502020204030204" pitchFamily="34" charset="0"/>
                <a:cs typeface="Arial" panose="020B0604020202020204" pitchFamily="34" charset="0"/>
              </a:rPr>
              <a:t>(</a:t>
            </a:r>
            <a:r>
              <a:rPr lang="en-US" sz="2800" b="1">
                <a:effectLst/>
                <a:ea typeface="Calibri" panose="020F0502020204030204" pitchFamily="34" charset="0"/>
                <a:cs typeface="Arial" panose="020B0604020202020204" pitchFamily="34" charset="0"/>
              </a:rPr>
              <a:t>SWOT</a:t>
            </a:r>
            <a:r>
              <a:rPr lang="ar-YE" sz="2800" b="1">
                <a:effectLst/>
                <a:ea typeface="Calibri" panose="020F0502020204030204" pitchFamily="34" charset="0"/>
                <a:cs typeface="Arial" panose="020B0604020202020204" pitchFamily="34" charset="0"/>
              </a:rPr>
              <a:t>)-البيئة الداخلية</a:t>
            </a:r>
            <a:endParaRPr lang="en-US" sz="1100">
              <a:effectLst/>
              <a:ea typeface="Calibri" panose="020F0502020204030204" pitchFamily="34" charset="0"/>
              <a:cs typeface="Arial" panose="020B0604020202020204" pitchFamily="34" charset="0"/>
            </a:endParaRPr>
          </a:p>
          <a:p>
            <a:pPr algn="ctr">
              <a:lnSpc>
                <a:spcPct val="107000"/>
              </a:lnSpc>
              <a:spcAft>
                <a:spcPts val="800"/>
              </a:spcAft>
            </a:pPr>
            <a:r>
              <a:rPr lang="en-US" sz="1100">
                <a:effectLst/>
                <a:ea typeface="Calibri" panose="020F0502020204030204" pitchFamily="34" charset="0"/>
                <a:cs typeface="Arial" panose="020B0604020202020204" pitchFamily="34" charset="0"/>
              </a:rPr>
              <a:t> </a:t>
            </a:r>
          </a:p>
        </p:txBody>
      </p:sp>
      <p:pic>
        <p:nvPicPr>
          <p:cNvPr id="2" name="Picture 1">
            <a:extLst>
              <a:ext uri="{FF2B5EF4-FFF2-40B4-BE49-F238E27FC236}">
                <a16:creationId xmlns:a16="http://schemas.microsoft.com/office/drawing/2014/main" xmlns="" id="{7FBE85DA-DEBB-47E3-BED9-33D0777FE5E2}"/>
              </a:ext>
            </a:extLst>
          </p:cNvPr>
          <p:cNvPicPr>
            <a:picLocks noChangeAspect="1"/>
          </p:cNvPicPr>
          <p:nvPr/>
        </p:nvPicPr>
        <p:blipFill>
          <a:blip r:embed="rId3"/>
          <a:stretch>
            <a:fillRect/>
          </a:stretch>
        </p:blipFill>
        <p:spPr>
          <a:xfrm>
            <a:off x="233084" y="182267"/>
            <a:ext cx="835224" cy="719390"/>
          </a:xfrm>
          <a:prstGeom prst="rect">
            <a:avLst/>
          </a:prstGeom>
        </p:spPr>
      </p:pic>
    </p:spTree>
    <p:extLst>
      <p:ext uri="{BB962C8B-B14F-4D97-AF65-F5344CB8AC3E}">
        <p14:creationId xmlns:p14="http://schemas.microsoft.com/office/powerpoint/2010/main" val="4129154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ذو زوايا قطرية مستديرة 66579">
            <a:extLst>
              <a:ext uri="{FF2B5EF4-FFF2-40B4-BE49-F238E27FC236}">
                <a16:creationId xmlns:a16="http://schemas.microsoft.com/office/drawing/2014/main" xmlns="" id="{79619B76-BC51-F061-4BAF-14D2EDAF8EC7}"/>
              </a:ext>
            </a:extLst>
          </p:cNvPr>
          <p:cNvSpPr/>
          <p:nvPr/>
        </p:nvSpPr>
        <p:spPr>
          <a:xfrm>
            <a:off x="6527800" y="477838"/>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dirty="0">
                <a:effectLst/>
                <a:latin typeface="Calibri" panose="020F0502020204030204" pitchFamily="34" charset="0"/>
                <a:ea typeface="Calibri" panose="020F0502020204030204" pitchFamily="34" charset="0"/>
                <a:cs typeface="Arial" panose="020B0604020202020204" pitchFamily="34" charset="0"/>
              </a:rPr>
              <a:t>التحليل الرباعي </a:t>
            </a:r>
            <a:r>
              <a:rPr lang="ar-SA" sz="2800" b="1" dirty="0">
                <a:effectLst/>
                <a:latin typeface="Calibri" panose="020F0502020204030204" pitchFamily="34" charset="0"/>
                <a:ea typeface="Calibri" panose="020F0502020204030204" pitchFamily="34" charset="0"/>
                <a:cs typeface="Arial" panose="020B0604020202020204" pitchFamily="34" charset="0"/>
              </a:rPr>
              <a:t>(</a:t>
            </a:r>
            <a:r>
              <a:rPr lang="en-US" sz="2800" b="1" dirty="0">
                <a:effectLst/>
                <a:latin typeface="Calibri" panose="020F0502020204030204" pitchFamily="34" charset="0"/>
                <a:ea typeface="Calibri" panose="020F0502020204030204" pitchFamily="34" charset="0"/>
                <a:cs typeface="Arial" panose="020B0604020202020204" pitchFamily="34" charset="0"/>
              </a:rPr>
              <a:t>SWOT</a:t>
            </a:r>
            <a:r>
              <a:rPr lang="ar-YE" sz="2800" b="1" dirty="0">
                <a:effectLst/>
                <a:latin typeface="Calibri" panose="020F0502020204030204" pitchFamily="34" charset="0"/>
                <a:ea typeface="Calibri" panose="020F0502020204030204" pitchFamily="34" charset="0"/>
                <a:cs typeface="Arial" panose="020B0604020202020204" pitchFamily="34" charset="0"/>
              </a:rPr>
              <a:t>)-الخارجية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4" name="رسم تخطيطي 3">
            <a:extLst>
              <a:ext uri="{FF2B5EF4-FFF2-40B4-BE49-F238E27FC236}">
                <a16:creationId xmlns:a16="http://schemas.microsoft.com/office/drawing/2014/main" xmlns="" id="{CA93FFBD-3751-F7E1-3F2F-50BC9BFDD299}"/>
              </a:ext>
            </a:extLst>
          </p:cNvPr>
          <p:cNvGraphicFramePr/>
          <p:nvPr>
            <p:extLst>
              <p:ext uri="{D42A27DB-BD31-4B8C-83A1-F6EECF244321}">
                <p14:modId xmlns:p14="http://schemas.microsoft.com/office/powerpoint/2010/main" val="261449769"/>
              </p:ext>
            </p:extLst>
          </p:nvPr>
        </p:nvGraphicFramePr>
        <p:xfrm>
          <a:off x="1941499" y="1680519"/>
          <a:ext cx="4893310" cy="3678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مجموعة 4">
            <a:extLst>
              <a:ext uri="{FF2B5EF4-FFF2-40B4-BE49-F238E27FC236}">
                <a16:creationId xmlns:a16="http://schemas.microsoft.com/office/drawing/2014/main" xmlns="" id="{E415603A-44ED-EC45-602B-E2066E93EBBD}"/>
              </a:ext>
            </a:extLst>
          </p:cNvPr>
          <p:cNvGrpSpPr/>
          <p:nvPr/>
        </p:nvGrpSpPr>
        <p:grpSpPr>
          <a:xfrm>
            <a:off x="7296150" y="1419225"/>
            <a:ext cx="3773804" cy="4819650"/>
            <a:chOff x="3318510" y="596222"/>
            <a:chExt cx="3773804" cy="5028136"/>
          </a:xfrm>
        </p:grpSpPr>
        <p:sp>
          <p:nvSpPr>
            <p:cNvPr id="6" name="مستطيل ذو زوايا قطرية مستديرة 66591">
              <a:extLst>
                <a:ext uri="{FF2B5EF4-FFF2-40B4-BE49-F238E27FC236}">
                  <a16:creationId xmlns:a16="http://schemas.microsoft.com/office/drawing/2014/main" xmlns="" id="{C3B53C83-4E1A-2D5B-E4BD-03CD9BCFF4EA}"/>
                </a:ext>
              </a:extLst>
            </p:cNvPr>
            <p:cNvSpPr/>
            <p:nvPr/>
          </p:nvSpPr>
          <p:spPr>
            <a:xfrm>
              <a:off x="3318510" y="3006264"/>
              <a:ext cx="3366135" cy="2618094"/>
            </a:xfrm>
            <a:prstGeom prst="round2Diag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buNone/>
              </a:pPr>
              <a:r>
                <a:rPr lang="ar-YE" sz="2000" b="1" u="sng" dirty="0">
                  <a:solidFill>
                    <a:srgbClr val="FF0000"/>
                  </a:solidFill>
                  <a:effectLst/>
                  <a:latin typeface="Calibri" panose="020F0502020204030204" pitchFamily="34" charset="0"/>
                  <a:ea typeface="Calibri" panose="020F0502020204030204" pitchFamily="34" charset="0"/>
                  <a:cs typeface="Arial" panose="020B0604020202020204" pitchFamily="34" charset="0"/>
                </a:rPr>
                <a:t>تحليل البيئة الخارجية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buNone/>
              </a:pPr>
              <a:r>
                <a:rPr lang="ar-YE" sz="2000" b="1" dirty="0">
                  <a:effectLst/>
                  <a:latin typeface="Calibri" panose="020F0502020204030204" pitchFamily="34" charset="0"/>
                  <a:ea typeface="Calibri" panose="020F0502020204030204" pitchFamily="34" charset="0"/>
                  <a:cs typeface="Arial" panose="020B0604020202020204" pitchFamily="34" charset="0"/>
                </a:rPr>
                <a:t>ويقصد بها تحليل العوامل والمتغيرات التي تقع خارج الجمعية والتي يكون لها تأثير مباشر وغير مباشر (</a:t>
              </a:r>
              <a:r>
                <a:rPr lang="ar-YE" sz="2000" b="1" dirty="0" err="1">
                  <a:effectLst/>
                  <a:latin typeface="Calibri" panose="020F0502020204030204" pitchFamily="34" charset="0"/>
                  <a:ea typeface="Calibri" panose="020F0502020204030204" pitchFamily="34" charset="0"/>
                  <a:cs typeface="Arial" panose="020B0604020202020204" pitchFamily="34" charset="0"/>
                </a:rPr>
                <a:t>للإستفادة</a:t>
              </a:r>
              <a:r>
                <a:rPr lang="ar-YE" sz="2000" b="1" dirty="0">
                  <a:effectLst/>
                  <a:latin typeface="Calibri" panose="020F0502020204030204" pitchFamily="34" charset="0"/>
                  <a:ea typeface="Calibri" panose="020F0502020204030204" pitchFamily="34" charset="0"/>
                  <a:cs typeface="Arial" panose="020B0604020202020204" pitchFamily="34" charset="0"/>
                </a:rPr>
                <a:t> من الفرص وتخفيف التهديدات).</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20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xmlns="" id="{8E0D0BDB-05D7-4F1A-7DE8-A1B66880E0F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75685" y="596222"/>
              <a:ext cx="3516629" cy="2191429"/>
            </a:xfrm>
            <a:prstGeom prst="round2DiagRect">
              <a:avLst>
                <a:gd name="adj1" fmla="val 16667"/>
                <a:gd name="adj2" fmla="val 0"/>
              </a:avLst>
            </a:prstGeom>
            <a:ln w="88900" cap="sq">
              <a:solidFill>
                <a:srgbClr val="70AD47">
                  <a:lumMod val="40000"/>
                  <a:lumOff val="60000"/>
                </a:srgbClr>
              </a:solidFill>
              <a:miter lim="800000"/>
            </a:ln>
            <a:effectLst>
              <a:outerShdw blurRad="254000" algn="tl" rotWithShape="0">
                <a:srgbClr val="000000">
                  <a:alpha val="43000"/>
                </a:srgbClr>
              </a:outerShdw>
            </a:effectLst>
          </p:spPr>
        </p:pic>
      </p:grpSp>
      <p:pic>
        <p:nvPicPr>
          <p:cNvPr id="8" name="Picture 7">
            <a:extLst>
              <a:ext uri="{FF2B5EF4-FFF2-40B4-BE49-F238E27FC236}">
                <a16:creationId xmlns:a16="http://schemas.microsoft.com/office/drawing/2014/main" xmlns="" id="{6AE007C5-E62A-4EA1-9B93-CE7D78F63BD0}"/>
              </a:ext>
            </a:extLst>
          </p:cNvPr>
          <p:cNvPicPr>
            <a:picLocks noChangeAspect="1"/>
          </p:cNvPicPr>
          <p:nvPr/>
        </p:nvPicPr>
        <p:blipFill>
          <a:blip r:embed="rId8"/>
          <a:stretch>
            <a:fillRect/>
          </a:stretch>
        </p:blipFill>
        <p:spPr>
          <a:xfrm>
            <a:off x="359079" y="118143"/>
            <a:ext cx="835224" cy="719390"/>
          </a:xfrm>
          <a:prstGeom prst="rect">
            <a:avLst/>
          </a:prstGeom>
        </p:spPr>
      </p:pic>
    </p:spTree>
    <p:extLst>
      <p:ext uri="{BB962C8B-B14F-4D97-AF65-F5344CB8AC3E}">
        <p14:creationId xmlns:p14="http://schemas.microsoft.com/office/powerpoint/2010/main" val="3337437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جدول 6">
            <a:extLst>
              <a:ext uri="{FF2B5EF4-FFF2-40B4-BE49-F238E27FC236}">
                <a16:creationId xmlns:a16="http://schemas.microsoft.com/office/drawing/2014/main" xmlns="" id="{E5ED994D-1612-48DC-404B-6F4FD68C111B}"/>
              </a:ext>
            </a:extLst>
          </p:cNvPr>
          <p:cNvGraphicFramePr>
            <a:graphicFrameLocks noGrp="1"/>
          </p:cNvGraphicFramePr>
          <p:nvPr>
            <p:extLst>
              <p:ext uri="{D42A27DB-BD31-4B8C-83A1-F6EECF244321}">
                <p14:modId xmlns:p14="http://schemas.microsoft.com/office/powerpoint/2010/main" val="670513430"/>
              </p:ext>
            </p:extLst>
          </p:nvPr>
        </p:nvGraphicFramePr>
        <p:xfrm>
          <a:off x="3876675" y="1710214"/>
          <a:ext cx="4869912" cy="4355021"/>
        </p:xfrm>
        <a:graphic>
          <a:graphicData uri="http://schemas.openxmlformats.org/drawingml/2006/table">
            <a:tbl>
              <a:tblPr rtl="1" firstRow="1" firstCol="1" bandRow="1"/>
              <a:tblGrid>
                <a:gridCol w="2386456">
                  <a:extLst>
                    <a:ext uri="{9D8B030D-6E8A-4147-A177-3AD203B41FA5}">
                      <a16:colId xmlns:a16="http://schemas.microsoft.com/office/drawing/2014/main" xmlns="" val="1318240284"/>
                    </a:ext>
                  </a:extLst>
                </a:gridCol>
                <a:gridCol w="2483456">
                  <a:extLst>
                    <a:ext uri="{9D8B030D-6E8A-4147-A177-3AD203B41FA5}">
                      <a16:colId xmlns:a16="http://schemas.microsoft.com/office/drawing/2014/main" xmlns="" val="3151463898"/>
                    </a:ext>
                  </a:extLst>
                </a:gridCol>
              </a:tblGrid>
              <a:tr h="190227">
                <a:tc gridSpan="2">
                  <a:txBody>
                    <a:bodyPr/>
                    <a:lstStyle/>
                    <a:p>
                      <a:pPr algn="ctr" rtl="1">
                        <a:lnSpc>
                          <a:spcPct val="107000"/>
                        </a:lnSpc>
                        <a:spcAft>
                          <a:spcPts val="800"/>
                        </a:spcAft>
                        <a:buNone/>
                      </a:pPr>
                      <a:r>
                        <a:rPr lang="ar-SA" sz="15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نتائج تحليل البيئة الخارجية</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50977" marR="50977"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5E0B3"/>
                    </a:solidFill>
                  </a:tcPr>
                </a:tc>
                <a:tc hMerge="1">
                  <a:txBody>
                    <a:bodyPr/>
                    <a:lstStyle/>
                    <a:p>
                      <a:pPr rtl="1"/>
                      <a:endParaRPr lang="ar-SA"/>
                    </a:p>
                  </a:txBody>
                  <a:tcPr/>
                </a:tc>
                <a:extLst>
                  <a:ext uri="{0D108BD9-81ED-4DB2-BD59-A6C34878D82A}">
                    <a16:rowId xmlns:a16="http://schemas.microsoft.com/office/drawing/2014/main" xmlns="" val="3971831768"/>
                  </a:ext>
                </a:extLst>
              </a:tr>
              <a:tr h="190227">
                <a:tc>
                  <a:txBody>
                    <a:bodyPr/>
                    <a:lstStyle/>
                    <a:p>
                      <a:pPr algn="ctr" rtl="1">
                        <a:lnSpc>
                          <a:spcPct val="107000"/>
                        </a:lnSpc>
                        <a:spcAft>
                          <a:spcPts val="800"/>
                        </a:spcAft>
                        <a:buNone/>
                      </a:pPr>
                      <a:r>
                        <a:rPr lang="ar-SA" sz="12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الفرص</a:t>
                      </a:r>
                      <a:r>
                        <a:rPr lang="ar-YE" sz="12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 ( </a:t>
                      </a:r>
                      <a:r>
                        <a:rPr lang="en-US" sz="1200" b="1">
                          <a:solidFill>
                            <a:srgbClr val="000000"/>
                          </a:solidFill>
                          <a:effectLst/>
                          <a:latin typeface="Sakkal Majalla" panose="02000000000000000000" pitchFamily="2" charset="-78"/>
                          <a:ea typeface="Times New Roman" panose="02020603050405020304" pitchFamily="18" charset="0"/>
                          <a:cs typeface="Arial" panose="020B0604020202020204" pitchFamily="34" charset="0"/>
                        </a:rPr>
                        <a:t>O</a:t>
                      </a:r>
                      <a:r>
                        <a:rPr lang="ar-YE" sz="12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50977" marR="50977"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rtl="1">
                        <a:lnSpc>
                          <a:spcPct val="107000"/>
                        </a:lnSpc>
                        <a:spcAft>
                          <a:spcPts val="800"/>
                        </a:spcAft>
                        <a:buNone/>
                      </a:pPr>
                      <a:r>
                        <a:rPr lang="ar-SA" sz="16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التهديدات ( </a:t>
                      </a:r>
                      <a:r>
                        <a:rPr lang="en-US" sz="1600" b="1">
                          <a:solidFill>
                            <a:srgbClr val="000000"/>
                          </a:solidFill>
                          <a:effectLst/>
                          <a:latin typeface="Sakkal Majalla" panose="02000000000000000000" pitchFamily="2" charset="-78"/>
                          <a:ea typeface="Times New Roman" panose="02020603050405020304" pitchFamily="18" charset="0"/>
                          <a:cs typeface="Arial" panose="020B0604020202020204" pitchFamily="34" charset="0"/>
                        </a:rPr>
                        <a:t>T</a:t>
                      </a:r>
                      <a:r>
                        <a:rPr lang="ar-YE" sz="1600" b="1">
                          <a:solidFill>
                            <a:srgbClr val="000000"/>
                          </a:solidFill>
                          <a:effectLst/>
                          <a:latin typeface="Calibri" panose="020F0502020204030204" pitchFamily="34" charset="0"/>
                          <a:ea typeface="Times New Roman" panose="02020603050405020304" pitchFamily="18" charset="0"/>
                          <a:cs typeface="Sakkal Majalla" panose="02000000000000000000" pitchFamily="2" charset="-78"/>
                        </a:rPr>
                        <a:t>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50977" marR="50977"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91279714"/>
                  </a:ext>
                </a:extLst>
              </a:tr>
              <a:tr h="3462407">
                <a:tc>
                  <a:txBody>
                    <a:bodyPr/>
                    <a:lstStyle/>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رؤية المملكة 2030 وبرنامج التحول الوطني.</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دعم </a:t>
                      </a:r>
                      <a:r>
                        <a:rPr lang="ar-AE" sz="1400" b="1" dirty="0" err="1">
                          <a:effectLst/>
                          <a:latin typeface="Calibri" panose="020F0502020204030204" pitchFamily="34" charset="0"/>
                          <a:ea typeface="Times New Roman" panose="02020603050405020304" pitchFamily="18" charset="0"/>
                          <a:cs typeface="Sakkal Majalla" panose="02000000000000000000" pitchFamily="2" charset="-78"/>
                        </a:rPr>
                        <a:t>سموأمير</a:t>
                      </a: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 منطقة الحدود الشمالية وتشجيعه .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المركز الوطني لتنمية القطاع الغير ربحي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صندوق دعم الجمعيات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الإسناد الحكومي للقطاع الغير ربحي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الشراكات مع وزارة الصحة والجمعيات واللجان ذات العلاقة.</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أنظمة المنصات والأتمتة الرقمية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الدعم والاشراف وزارة الرياضة</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400" b="1" dirty="0">
                          <a:effectLst/>
                          <a:latin typeface="Calibri" panose="020F0502020204030204" pitchFamily="34" charset="0"/>
                          <a:ea typeface="Times New Roman" panose="02020603050405020304" pitchFamily="18" charset="0"/>
                          <a:cs typeface="Sakkal Majalla" panose="02000000000000000000" pitchFamily="2" charset="-78"/>
                        </a:rPr>
                        <a:t>وجود مدينة رياضية متكاملة</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AE" sz="1200" b="1" dirty="0">
                          <a:effectLst/>
                          <a:latin typeface="Calibri" panose="020F0502020204030204" pitchFamily="34" charset="0"/>
                          <a:ea typeface="Times New Roman" panose="02020603050405020304" pitchFamily="18" charset="0"/>
                          <a:cs typeface="Sakkal Majalla" panose="02000000000000000000" pitchFamily="2" charset="-78"/>
                        </a:rPr>
                        <a:t>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50977" marR="50977"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342900" lvl="0" indent="-342900" algn="r" rtl="1">
                        <a:lnSpc>
                          <a:spcPct val="107000"/>
                        </a:lnSpc>
                        <a:spcAft>
                          <a:spcPts val="800"/>
                        </a:spcAft>
                        <a:buFont typeface="Wingdings" panose="05000000000000000000" pitchFamily="2" charset="2"/>
                        <a:buChar char=""/>
                      </a:pPr>
                      <a:r>
                        <a:rPr lang="ar-AE" sz="1600" b="1" dirty="0">
                          <a:effectLst/>
                          <a:latin typeface="Calibri" panose="020F0502020204030204" pitchFamily="34" charset="0"/>
                          <a:ea typeface="Times New Roman" panose="02020603050405020304" pitchFamily="18" charset="0"/>
                          <a:cs typeface="Sakkal Majalla" panose="02000000000000000000" pitchFamily="2" charset="-78"/>
                        </a:rPr>
                        <a:t>التغيرات في السياسات الحكومية التي قد تؤثر على التمويل والدعم</a:t>
                      </a:r>
                      <a:r>
                        <a:rPr lang="en-US" sz="1600" b="1" dirty="0">
                          <a:effectLst/>
                          <a:latin typeface="Sakkal Majalla" panose="02000000000000000000" pitchFamily="2" charset="-78"/>
                          <a:ea typeface="Times New Roman" panose="02020603050405020304" pitchFamily="18"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600" b="1" dirty="0">
                          <a:effectLst/>
                          <a:latin typeface="Calibri" panose="020F0502020204030204" pitchFamily="34" charset="0"/>
                          <a:ea typeface="Times New Roman" panose="02020603050405020304" pitchFamily="18" charset="0"/>
                          <a:cs typeface="Sakkal Majalla" panose="02000000000000000000" pitchFamily="2" charset="-78"/>
                        </a:rPr>
                        <a:t>التحديات الاقتصادية التي قد تؤثر على قدرة المتبرعين على تقديم الدعم المالي.</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600" b="1" dirty="0">
                          <a:effectLst/>
                          <a:latin typeface="Calibri" panose="020F0502020204030204" pitchFamily="34" charset="0"/>
                          <a:ea typeface="Times New Roman" panose="02020603050405020304" pitchFamily="18" charset="0"/>
                          <a:cs typeface="Sakkal Majalla" panose="02000000000000000000" pitchFamily="2" charset="-78"/>
                        </a:rPr>
                        <a:t>صعوبة الحصول على دعم مشاريع الجمعية من الداعمين والمانحين.</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AE" sz="1600" b="1" dirty="0">
                          <a:effectLst/>
                          <a:latin typeface="Calibri" panose="020F0502020204030204" pitchFamily="34" charset="0"/>
                          <a:ea typeface="Times New Roman" panose="02020603050405020304" pitchFamily="18" charset="0"/>
                          <a:cs typeface="Sakkal Majalla" panose="02000000000000000000" pitchFamily="2" charset="-78"/>
                        </a:rPr>
                        <a:t>قلة الوعي الصحي والرياضي في المجتمع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50977" marR="50977"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35921165"/>
                  </a:ext>
                </a:extLst>
              </a:tr>
            </a:tbl>
          </a:graphicData>
        </a:graphic>
      </p:graphicFrame>
      <p:sp>
        <p:nvSpPr>
          <p:cNvPr id="4" name="مستطيل ذو زوايا قطرية مستديرة 66599">
            <a:extLst>
              <a:ext uri="{FF2B5EF4-FFF2-40B4-BE49-F238E27FC236}">
                <a16:creationId xmlns:a16="http://schemas.microsoft.com/office/drawing/2014/main" xmlns="" id="{FAD20EE7-25C0-4770-858A-AE9978A785DA}"/>
              </a:ext>
            </a:extLst>
          </p:cNvPr>
          <p:cNvSpPr>
            <a:spLocks noGrp="1"/>
          </p:cNvSpPr>
          <p:nvPr>
            <p:ph type="title"/>
          </p:nvPr>
        </p:nvSpPr>
        <p:spPr>
          <a:xfrm>
            <a:off x="6565187" y="365125"/>
            <a:ext cx="5267734" cy="779463"/>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rtl="1">
              <a:lnSpc>
                <a:spcPct val="107000"/>
              </a:lnSpc>
              <a:spcBef>
                <a:spcPts val="0"/>
              </a:spcBef>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التحليل الرباعي </a:t>
            </a:r>
            <a:r>
              <a:rPr lang="ar-SA" sz="2800" b="1">
                <a:effectLst/>
                <a:latin typeface="Calibri" panose="020F0502020204030204" pitchFamily="34" charset="0"/>
                <a:ea typeface="Calibri" panose="020F0502020204030204" pitchFamily="34" charset="0"/>
                <a:cs typeface="Arial" panose="020B0604020202020204" pitchFamily="34" charset="0"/>
              </a:rPr>
              <a:t>(</a:t>
            </a:r>
            <a:r>
              <a:rPr lang="en-US" sz="2800" b="1">
                <a:effectLst/>
                <a:latin typeface="Calibri" panose="020F0502020204030204" pitchFamily="34" charset="0"/>
                <a:ea typeface="Calibri" panose="020F0502020204030204" pitchFamily="34" charset="0"/>
                <a:cs typeface="Arial" panose="020B0604020202020204" pitchFamily="34" charset="0"/>
              </a:rPr>
              <a:t>SWOT</a:t>
            </a:r>
            <a:r>
              <a:rPr lang="ar-YE" sz="2800" b="1">
                <a:effectLst/>
                <a:latin typeface="Calibri" panose="020F0502020204030204" pitchFamily="34" charset="0"/>
                <a:ea typeface="Calibri" panose="020F0502020204030204" pitchFamily="34" charset="0"/>
                <a:cs typeface="Arial" panose="020B0604020202020204" pitchFamily="34" charset="0"/>
              </a:rPr>
              <a:t>)-الخارجية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pSp>
        <p:nvGrpSpPr>
          <p:cNvPr id="5" name="مجموعة 66595">
            <a:extLst>
              <a:ext uri="{FF2B5EF4-FFF2-40B4-BE49-F238E27FC236}">
                <a16:creationId xmlns:a16="http://schemas.microsoft.com/office/drawing/2014/main" xmlns="" id="{AF2473C8-14F3-4BA6-A11C-089E4ADA8C86}"/>
              </a:ext>
            </a:extLst>
          </p:cNvPr>
          <p:cNvGrpSpPr/>
          <p:nvPr/>
        </p:nvGrpSpPr>
        <p:grpSpPr>
          <a:xfrm>
            <a:off x="9226193" y="1392174"/>
            <a:ext cx="2766514" cy="4032581"/>
            <a:chOff x="0" y="0"/>
            <a:chExt cx="3246120" cy="5207000"/>
          </a:xfrm>
        </p:grpSpPr>
        <p:sp>
          <p:nvSpPr>
            <p:cNvPr id="6" name="مستطيل ذو زوايا قطرية مستديرة 66596">
              <a:extLst>
                <a:ext uri="{FF2B5EF4-FFF2-40B4-BE49-F238E27FC236}">
                  <a16:creationId xmlns:a16="http://schemas.microsoft.com/office/drawing/2014/main" xmlns="" id="{6DC51118-8CFA-4C5D-8EAC-0C53446A92DA}"/>
                </a:ext>
              </a:extLst>
            </p:cNvPr>
            <p:cNvSpPr/>
            <p:nvPr/>
          </p:nvSpPr>
          <p:spPr>
            <a:xfrm>
              <a:off x="0" y="2787650"/>
              <a:ext cx="3246120" cy="2419350"/>
            </a:xfrm>
            <a:prstGeom prst="round2Diag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a:lnSpc>
                  <a:spcPct val="107000"/>
                </a:lnSpc>
                <a:spcBef>
                  <a:spcPts val="0"/>
                </a:spcBef>
                <a:spcAft>
                  <a:spcPts val="800"/>
                </a:spcAft>
              </a:pPr>
              <a:r>
                <a:rPr lang="ar-YE" sz="2000" b="1" u="sng">
                  <a:solidFill>
                    <a:srgbClr val="FF0000"/>
                  </a:solidFill>
                  <a:effectLst/>
                  <a:latin typeface="Calibri" panose="020F0502020204030204" pitchFamily="34" charset="0"/>
                  <a:ea typeface="Calibri" panose="020F0502020204030204" pitchFamily="34" charset="0"/>
                  <a:cs typeface="Arial" panose="020B0604020202020204" pitchFamily="34" charset="0"/>
                </a:rPr>
                <a:t>تحليل البيئة الخارجية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YE" sz="2000" b="1">
                  <a:effectLst/>
                  <a:latin typeface="Calibri" panose="020F0502020204030204" pitchFamily="34" charset="0"/>
                  <a:ea typeface="Calibri" panose="020F0502020204030204" pitchFamily="34" charset="0"/>
                  <a:cs typeface="Arial" panose="020B0604020202020204" pitchFamily="34" charset="0"/>
                </a:rPr>
                <a:t>ويقصد بها تحليل العوامل والمتغيرات التي تقع خارج الجمعية والتي يكون لها تأثير مباشر وغير مباشر (للإستفادة من الفرص وتخفيف التهديدات).</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2000">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صورة 66597">
              <a:extLst>
                <a:ext uri="{FF2B5EF4-FFF2-40B4-BE49-F238E27FC236}">
                  <a16:creationId xmlns:a16="http://schemas.microsoft.com/office/drawing/2014/main" xmlns="" id="{AA5A3976-A23B-44EF-958C-3280588955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0"/>
              <a:ext cx="3145790" cy="2669540"/>
            </a:xfrm>
            <a:prstGeom prst="round2DiagRect">
              <a:avLst>
                <a:gd name="adj1" fmla="val 16667"/>
                <a:gd name="adj2" fmla="val 0"/>
              </a:avLst>
            </a:prstGeom>
            <a:ln w="88900" cap="sq">
              <a:solidFill>
                <a:srgbClr val="70AD47">
                  <a:lumMod val="40000"/>
                  <a:lumOff val="60000"/>
                </a:srgbClr>
              </a:solidFill>
              <a:miter lim="800000"/>
            </a:ln>
            <a:effectLst>
              <a:outerShdw blurRad="254000" algn="tl" rotWithShape="0">
                <a:srgbClr val="000000">
                  <a:alpha val="43000"/>
                </a:srgbClr>
              </a:outerShdw>
            </a:effectLst>
          </p:spPr>
        </p:pic>
      </p:grpSp>
      <p:pic>
        <p:nvPicPr>
          <p:cNvPr id="3" name="Picture 2">
            <a:extLst>
              <a:ext uri="{FF2B5EF4-FFF2-40B4-BE49-F238E27FC236}">
                <a16:creationId xmlns:a16="http://schemas.microsoft.com/office/drawing/2014/main" xmlns="" id="{ED2E0F0D-2EA9-4D95-A78E-FC7148A5A8CA}"/>
              </a:ext>
            </a:extLst>
          </p:cNvPr>
          <p:cNvPicPr>
            <a:picLocks noChangeAspect="1"/>
          </p:cNvPicPr>
          <p:nvPr/>
        </p:nvPicPr>
        <p:blipFill>
          <a:blip r:embed="rId3"/>
          <a:stretch>
            <a:fillRect/>
          </a:stretch>
        </p:blipFill>
        <p:spPr>
          <a:xfrm>
            <a:off x="0" y="243911"/>
            <a:ext cx="835224" cy="719390"/>
          </a:xfrm>
          <a:prstGeom prst="rect">
            <a:avLst/>
          </a:prstGeom>
        </p:spPr>
      </p:pic>
    </p:spTree>
    <p:extLst>
      <p:ext uri="{BB962C8B-B14F-4D97-AF65-F5344CB8AC3E}">
        <p14:creationId xmlns:p14="http://schemas.microsoft.com/office/powerpoint/2010/main" val="1575124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00111003-DB33-625B-5FEB-6865A6805A64}"/>
              </a:ext>
            </a:extLst>
          </p:cNvPr>
          <p:cNvSpPr>
            <a:spLocks noGrp="1"/>
          </p:cNvSpPr>
          <p:nvPr>
            <p:ph type="title"/>
          </p:nvPr>
        </p:nvSpPr>
        <p:spPr/>
        <p:txBody>
          <a:bodyPr/>
          <a:lstStyle/>
          <a:p>
            <a:endParaRPr lang="ar-SA"/>
          </a:p>
        </p:txBody>
      </p:sp>
      <p:sp>
        <p:nvSpPr>
          <p:cNvPr id="3" name="مستطيل ذو زوايا قطرية مستديرة 66621">
            <a:extLst>
              <a:ext uri="{FF2B5EF4-FFF2-40B4-BE49-F238E27FC236}">
                <a16:creationId xmlns:a16="http://schemas.microsoft.com/office/drawing/2014/main" xmlns="" id="{D0420970-BA8F-E89D-BE23-0984A4038AD1}"/>
              </a:ext>
            </a:extLst>
          </p:cNvPr>
          <p:cNvSpPr/>
          <p:nvPr/>
        </p:nvSpPr>
        <p:spPr>
          <a:xfrm>
            <a:off x="6638621" y="453231"/>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تحليل وتصنيف أصحاب المصلحة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4" name="رسم تخطيطي 3">
            <a:extLst>
              <a:ext uri="{FF2B5EF4-FFF2-40B4-BE49-F238E27FC236}">
                <a16:creationId xmlns:a16="http://schemas.microsoft.com/office/drawing/2014/main" xmlns="" id="{C9D85C67-35FC-AF2E-66AB-47AC09125F34}"/>
              </a:ext>
            </a:extLst>
          </p:cNvPr>
          <p:cNvGraphicFramePr/>
          <p:nvPr/>
        </p:nvGraphicFramePr>
        <p:xfrm>
          <a:off x="2482850" y="1155700"/>
          <a:ext cx="72263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AE796B58-DA30-4602-9D7B-95CD4ADC6FE4}"/>
              </a:ext>
            </a:extLst>
          </p:cNvPr>
          <p:cNvPicPr>
            <a:picLocks noChangeAspect="1"/>
          </p:cNvPicPr>
          <p:nvPr/>
        </p:nvPicPr>
        <p:blipFill>
          <a:blip r:embed="rId7"/>
          <a:stretch>
            <a:fillRect/>
          </a:stretch>
        </p:blipFill>
        <p:spPr>
          <a:xfrm>
            <a:off x="191988" y="354013"/>
            <a:ext cx="835224" cy="719390"/>
          </a:xfrm>
          <a:prstGeom prst="rect">
            <a:avLst/>
          </a:prstGeom>
        </p:spPr>
      </p:pic>
    </p:spTree>
    <p:extLst>
      <p:ext uri="{BB962C8B-B14F-4D97-AF65-F5344CB8AC3E}">
        <p14:creationId xmlns:p14="http://schemas.microsoft.com/office/powerpoint/2010/main" val="4044333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ذو زوايا قطرية مستديرة 66622">
            <a:extLst>
              <a:ext uri="{FF2B5EF4-FFF2-40B4-BE49-F238E27FC236}">
                <a16:creationId xmlns:a16="http://schemas.microsoft.com/office/drawing/2014/main" xmlns="" id="{E2B099BC-5BCF-B7F0-42BE-E195769358C3}"/>
              </a:ext>
            </a:extLst>
          </p:cNvPr>
          <p:cNvSpPr>
            <a:spLocks noGrp="1"/>
          </p:cNvSpPr>
          <p:nvPr>
            <p:ph type="title"/>
          </p:nvPr>
        </p:nvSpPr>
        <p:spPr>
          <a:xfrm>
            <a:off x="6096000" y="365126"/>
            <a:ext cx="5736921" cy="6540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تحليل وتصنيف أصحاب المصلحة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pSp>
        <p:nvGrpSpPr>
          <p:cNvPr id="4" name="مجموعة 3">
            <a:extLst>
              <a:ext uri="{FF2B5EF4-FFF2-40B4-BE49-F238E27FC236}">
                <a16:creationId xmlns:a16="http://schemas.microsoft.com/office/drawing/2014/main" xmlns="" id="{BA6ECEDA-249D-5E92-8CCA-0F4B05384D52}"/>
              </a:ext>
            </a:extLst>
          </p:cNvPr>
          <p:cNvGrpSpPr/>
          <p:nvPr/>
        </p:nvGrpSpPr>
        <p:grpSpPr>
          <a:xfrm>
            <a:off x="1930254" y="1279525"/>
            <a:ext cx="8382635" cy="4737098"/>
            <a:chOff x="-13590" y="0"/>
            <a:chExt cx="8617840" cy="3042601"/>
          </a:xfrm>
        </p:grpSpPr>
        <p:grpSp>
          <p:nvGrpSpPr>
            <p:cNvPr id="5" name="مجموعة 4">
              <a:extLst>
                <a:ext uri="{FF2B5EF4-FFF2-40B4-BE49-F238E27FC236}">
                  <a16:creationId xmlns:a16="http://schemas.microsoft.com/office/drawing/2014/main" xmlns="" id="{D5E4DEF9-2851-F7A2-247A-C57828995F18}"/>
                </a:ext>
              </a:extLst>
            </p:cNvPr>
            <p:cNvGrpSpPr/>
            <p:nvPr/>
          </p:nvGrpSpPr>
          <p:grpSpPr>
            <a:xfrm>
              <a:off x="12700" y="0"/>
              <a:ext cx="8591550" cy="514350"/>
              <a:chOff x="0" y="0"/>
              <a:chExt cx="8591550" cy="514350"/>
            </a:xfrm>
          </p:grpSpPr>
          <p:sp>
            <p:nvSpPr>
              <p:cNvPr id="18" name="مستطيل: زوايا مستديرة 17">
                <a:extLst>
                  <a:ext uri="{FF2B5EF4-FFF2-40B4-BE49-F238E27FC236}">
                    <a16:creationId xmlns:a16="http://schemas.microsoft.com/office/drawing/2014/main" xmlns="" id="{AA199F33-301E-7598-854C-D859388F1316}"/>
                  </a:ext>
                </a:extLst>
              </p:cNvPr>
              <p:cNvSpPr/>
              <p:nvPr/>
            </p:nvSpPr>
            <p:spPr>
              <a:xfrm>
                <a:off x="6394450" y="44450"/>
                <a:ext cx="2197100" cy="469900"/>
              </a:xfrm>
              <a:prstGeom prst="roundRect">
                <a:avLst/>
              </a:prstGeom>
              <a:solidFill>
                <a:srgbClr val="FFFFCC"/>
              </a:solidFill>
              <a:ln w="28575">
                <a:solidFill>
                  <a:srgbClr val="0070C0"/>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B050"/>
                    </a:solidFill>
                    <a:effectLst/>
                    <a:ea typeface="Calibri" panose="020F0502020204030204" pitchFamily="34" charset="0"/>
                    <a:cs typeface="Arial" panose="020B0604020202020204" pitchFamily="34" charset="0"/>
                  </a:rPr>
                  <a:t>أصحاب المصلحة</a:t>
                </a:r>
                <a:endParaRPr lang="en-US" sz="1100">
                  <a:effectLst/>
                  <a:ea typeface="Calibri" panose="020F0502020204030204" pitchFamily="34" charset="0"/>
                  <a:cs typeface="Arial" panose="020B0604020202020204" pitchFamily="34" charset="0"/>
                </a:endParaRPr>
              </a:p>
            </p:txBody>
          </p:sp>
          <p:sp>
            <p:nvSpPr>
              <p:cNvPr id="19" name="مستطيل: زوايا مستديرة 18">
                <a:extLst>
                  <a:ext uri="{FF2B5EF4-FFF2-40B4-BE49-F238E27FC236}">
                    <a16:creationId xmlns:a16="http://schemas.microsoft.com/office/drawing/2014/main" xmlns="" id="{62F796AB-5482-D32D-BD29-1774CEEECFD7}"/>
                  </a:ext>
                </a:extLst>
              </p:cNvPr>
              <p:cNvSpPr/>
              <p:nvPr/>
            </p:nvSpPr>
            <p:spPr>
              <a:xfrm>
                <a:off x="0" y="0"/>
                <a:ext cx="3136900" cy="501650"/>
              </a:xfrm>
              <a:prstGeom prst="roundRect">
                <a:avLst/>
              </a:prstGeom>
              <a:solidFill>
                <a:srgbClr val="FFFFCC"/>
              </a:solidFill>
              <a:ln w="28575" cap="flat" cmpd="sng" algn="ctr">
                <a:solidFill>
                  <a:srgbClr val="0070C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70C0"/>
                    </a:solidFill>
                    <a:effectLst/>
                    <a:latin typeface="Calibri" panose="020F0502020204030204" pitchFamily="34" charset="0"/>
                    <a:ea typeface="Calibri" panose="020F0502020204030204" pitchFamily="34" charset="0"/>
                    <a:cs typeface="Arial" panose="020B0604020202020204" pitchFamily="34" charset="0"/>
                  </a:rPr>
                  <a:t>ماذا تريد الجمعية منهم؟</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20" name="مستطيل: زوايا مستديرة 19">
                <a:extLst>
                  <a:ext uri="{FF2B5EF4-FFF2-40B4-BE49-F238E27FC236}">
                    <a16:creationId xmlns:a16="http://schemas.microsoft.com/office/drawing/2014/main" xmlns="" id="{847F2A2D-AA96-76AD-9593-9F3F8295A9E6}"/>
                  </a:ext>
                </a:extLst>
              </p:cNvPr>
              <p:cNvSpPr/>
              <p:nvPr/>
            </p:nvSpPr>
            <p:spPr>
              <a:xfrm>
                <a:off x="3187700" y="12700"/>
                <a:ext cx="3130550" cy="501650"/>
              </a:xfrm>
              <a:prstGeom prst="roundRect">
                <a:avLst/>
              </a:prstGeom>
              <a:solidFill>
                <a:srgbClr val="FFFFCC"/>
              </a:solidFill>
              <a:ln w="28575" cap="flat" cmpd="sng" algn="ctr">
                <a:solidFill>
                  <a:srgbClr val="0070C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70C0"/>
                    </a:solidFill>
                    <a:effectLst/>
                    <a:latin typeface="Calibri" panose="020F0502020204030204" pitchFamily="34" charset="0"/>
                    <a:ea typeface="Calibri" panose="020F0502020204030204" pitchFamily="34" charset="0"/>
                    <a:cs typeface="Arial" panose="020B0604020202020204" pitchFamily="34" charset="0"/>
                  </a:rPr>
                  <a:t>ماذا يريدون من الجمعية؟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 name="مجموعة 5">
              <a:extLst>
                <a:ext uri="{FF2B5EF4-FFF2-40B4-BE49-F238E27FC236}">
                  <a16:creationId xmlns:a16="http://schemas.microsoft.com/office/drawing/2014/main" xmlns="" id="{B59DAE37-18AC-D91C-B314-96B2FC22DAFA}"/>
                </a:ext>
              </a:extLst>
            </p:cNvPr>
            <p:cNvGrpSpPr/>
            <p:nvPr/>
          </p:nvGrpSpPr>
          <p:grpSpPr>
            <a:xfrm>
              <a:off x="0" y="565150"/>
              <a:ext cx="8591550" cy="793750"/>
              <a:chOff x="0" y="0"/>
              <a:chExt cx="8591550" cy="398925"/>
            </a:xfrm>
          </p:grpSpPr>
          <p:sp>
            <p:nvSpPr>
              <p:cNvPr id="15" name="مستطيل: زوايا مستديرة 14">
                <a:extLst>
                  <a:ext uri="{FF2B5EF4-FFF2-40B4-BE49-F238E27FC236}">
                    <a16:creationId xmlns:a16="http://schemas.microsoft.com/office/drawing/2014/main" xmlns="" id="{B2610571-8065-5043-F1EC-6942A0F1CDEE}"/>
                  </a:ext>
                </a:extLst>
              </p:cNvPr>
              <p:cNvSpPr/>
              <p:nvPr/>
            </p:nvSpPr>
            <p:spPr>
              <a:xfrm>
                <a:off x="6394450" y="18225"/>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الجهات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buNone/>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الحكومية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6" name="مستطيل: زوايا مستديرة 15">
                <a:extLst>
                  <a:ext uri="{FF2B5EF4-FFF2-40B4-BE49-F238E27FC236}">
                    <a16:creationId xmlns:a16="http://schemas.microsoft.com/office/drawing/2014/main" xmlns="" id="{33D1C451-AB00-5119-F218-545E0FDDF39B}"/>
                  </a:ext>
                </a:extLst>
              </p:cNvPr>
              <p:cNvSpPr/>
              <p:nvPr/>
            </p:nvSpPr>
            <p:spPr>
              <a:xfrm>
                <a:off x="0" y="0"/>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رفع مخصصات الدعم وتسهيل الإجراءات.</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دعم اهداف واستراتيجيات الجمعية.</a:t>
                </a:r>
                <a:endParaRPr lang="en-US" sz="1200">
                  <a:effectLst/>
                  <a:latin typeface="Times New Roman" panose="02020603050405020304" pitchFamily="18" charset="0"/>
                  <a:ea typeface="Times New Roman" panose="02020603050405020304" pitchFamily="18" charset="0"/>
                </a:endParaRPr>
              </a:p>
            </p:txBody>
          </p:sp>
          <p:sp>
            <p:nvSpPr>
              <p:cNvPr id="17" name="مستطيل: زوايا مستديرة 16">
                <a:extLst>
                  <a:ext uri="{FF2B5EF4-FFF2-40B4-BE49-F238E27FC236}">
                    <a16:creationId xmlns:a16="http://schemas.microsoft.com/office/drawing/2014/main" xmlns="" id="{4FF23DEF-874E-F10D-5AD0-65FE50613BCA}"/>
                  </a:ext>
                </a:extLst>
              </p:cNvPr>
              <p:cNvSpPr/>
              <p:nvPr/>
            </p:nvSpPr>
            <p:spPr>
              <a:xfrm>
                <a:off x="3187700" y="12700"/>
                <a:ext cx="3130550"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الاسهام في تحقيق رؤية المملكة 2030</a:t>
                </a:r>
                <a:r>
                  <a:rPr lang="ar-SA" sz="1600" b="1">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الإلتزام بالأنظمة واللوائح</a:t>
                </a:r>
                <a:r>
                  <a:rPr lang="ar-SA" sz="1600">
                    <a:effectLst/>
                    <a:latin typeface="Times New Roman" panose="02020603050405020304" pitchFamily="18" charset="0"/>
                    <a:ea typeface="Times New Roman" panose="02020603050405020304" pitchFamily="18" charset="0"/>
                    <a:cs typeface="Arial" panose="020B0604020202020204" pitchFamily="34" charset="0"/>
                  </a:rPr>
                  <a:t>.</a:t>
                </a:r>
                <a:endParaRPr lang="en-US" sz="1200">
                  <a:effectLst/>
                  <a:latin typeface="Times New Roman" panose="02020603050405020304" pitchFamily="18" charset="0"/>
                  <a:ea typeface="Times New Roman" panose="02020603050405020304" pitchFamily="18" charset="0"/>
                </a:endParaRPr>
              </a:p>
            </p:txBody>
          </p:sp>
        </p:grpSp>
        <p:grpSp>
          <p:nvGrpSpPr>
            <p:cNvPr id="7" name="مجموعة 6">
              <a:extLst>
                <a:ext uri="{FF2B5EF4-FFF2-40B4-BE49-F238E27FC236}">
                  <a16:creationId xmlns:a16="http://schemas.microsoft.com/office/drawing/2014/main" xmlns="" id="{8884DC40-02E6-7F68-F555-C47FC730E417}"/>
                </a:ext>
              </a:extLst>
            </p:cNvPr>
            <p:cNvGrpSpPr/>
            <p:nvPr/>
          </p:nvGrpSpPr>
          <p:grpSpPr>
            <a:xfrm>
              <a:off x="-7240" y="1404303"/>
              <a:ext cx="8591550" cy="793750"/>
              <a:chOff x="-32640" y="-414403"/>
              <a:chExt cx="8591550" cy="398925"/>
            </a:xfrm>
          </p:grpSpPr>
          <p:sp>
            <p:nvSpPr>
              <p:cNvPr id="12" name="مستطيل: زوايا مستديرة 11">
                <a:extLst>
                  <a:ext uri="{FF2B5EF4-FFF2-40B4-BE49-F238E27FC236}">
                    <a16:creationId xmlns:a16="http://schemas.microsoft.com/office/drawing/2014/main" xmlns="" id="{6B1FF886-8FCF-C287-890D-0DAC1DDE8B4D}"/>
                  </a:ext>
                </a:extLst>
              </p:cNvPr>
              <p:cNvSpPr/>
              <p:nvPr/>
            </p:nvSpPr>
            <p:spPr>
              <a:xfrm>
                <a:off x="6361810" y="-396179"/>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الشركاء</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3" name="مستطيل: زوايا مستديرة 12">
                <a:extLst>
                  <a:ext uri="{FF2B5EF4-FFF2-40B4-BE49-F238E27FC236}">
                    <a16:creationId xmlns:a16="http://schemas.microsoft.com/office/drawing/2014/main" xmlns="" id="{D411A470-EE0F-9216-5041-13EAE8F881B0}"/>
                  </a:ext>
                </a:extLst>
              </p:cNvPr>
              <p:cNvSpPr/>
              <p:nvPr/>
            </p:nvSpPr>
            <p:spPr>
              <a:xfrm>
                <a:off x="-32640" y="-414403"/>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دعم استراتيجية واهداف الجمعية.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تبني المبادرات الإستراتيجية للجمعية.</a:t>
                </a:r>
                <a:endParaRPr lang="en-US" sz="1200">
                  <a:effectLst/>
                  <a:latin typeface="Times New Roman" panose="02020603050405020304" pitchFamily="18" charset="0"/>
                  <a:ea typeface="Times New Roman" panose="02020603050405020304" pitchFamily="18" charset="0"/>
                </a:endParaRPr>
              </a:p>
            </p:txBody>
          </p:sp>
          <p:sp>
            <p:nvSpPr>
              <p:cNvPr id="14" name="مستطيل: زوايا مستديرة 13">
                <a:extLst>
                  <a:ext uri="{FF2B5EF4-FFF2-40B4-BE49-F238E27FC236}">
                    <a16:creationId xmlns:a16="http://schemas.microsoft.com/office/drawing/2014/main" xmlns="" id="{DE171E52-1EB8-8EC6-D4BC-A982F4F1D128}"/>
                  </a:ext>
                </a:extLst>
              </p:cNvPr>
              <p:cNvSpPr/>
              <p:nvPr/>
            </p:nvSpPr>
            <p:spPr>
              <a:xfrm>
                <a:off x="3155060" y="-401703"/>
                <a:ext cx="3130549"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الإسهام في تحقيق الأهداف الإستراتيجية.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الإسهام الفعال في الأنشطة والفعاليات.</a:t>
                </a:r>
                <a:endParaRPr lang="en-US" sz="1200">
                  <a:effectLst/>
                  <a:latin typeface="Times New Roman" panose="02020603050405020304" pitchFamily="18" charset="0"/>
                  <a:ea typeface="Times New Roman" panose="02020603050405020304" pitchFamily="18" charset="0"/>
                </a:endParaRPr>
              </a:p>
            </p:txBody>
          </p:sp>
        </p:grpSp>
        <p:grpSp>
          <p:nvGrpSpPr>
            <p:cNvPr id="8" name="مجموعة 7">
              <a:extLst>
                <a:ext uri="{FF2B5EF4-FFF2-40B4-BE49-F238E27FC236}">
                  <a16:creationId xmlns:a16="http://schemas.microsoft.com/office/drawing/2014/main" xmlns="" id="{3CEEAA76-62BE-B64F-96D2-F86CCC87249F}"/>
                </a:ext>
              </a:extLst>
            </p:cNvPr>
            <p:cNvGrpSpPr/>
            <p:nvPr/>
          </p:nvGrpSpPr>
          <p:grpSpPr>
            <a:xfrm>
              <a:off x="-13590" y="2248851"/>
              <a:ext cx="8591550" cy="793750"/>
              <a:chOff x="-32640" y="-414404"/>
              <a:chExt cx="8591550" cy="398925"/>
            </a:xfrm>
          </p:grpSpPr>
          <p:sp>
            <p:nvSpPr>
              <p:cNvPr id="9" name="مستطيل: زوايا مستديرة 8">
                <a:extLst>
                  <a:ext uri="{FF2B5EF4-FFF2-40B4-BE49-F238E27FC236}">
                    <a16:creationId xmlns:a16="http://schemas.microsoft.com/office/drawing/2014/main" xmlns="" id="{1451364D-1C75-C001-BFFA-A4E4B950D260}"/>
                  </a:ext>
                </a:extLst>
              </p:cNvPr>
              <p:cNvSpPr/>
              <p:nvPr/>
            </p:nvSpPr>
            <p:spPr>
              <a:xfrm>
                <a:off x="6361810" y="-396178"/>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Bef>
                    <a:spcPts val="1200"/>
                  </a:spcBef>
                  <a:spcAft>
                    <a:spcPts val="800"/>
                  </a:spcAft>
                  <a:buNone/>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الداعمون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Bef>
                    <a:spcPts val="1200"/>
                  </a:spcBef>
                  <a:spcAft>
                    <a:spcPts val="800"/>
                  </a:spcAft>
                  <a:buNone/>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والمانحون</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0" name="مستطيل: زوايا مستديرة 9">
                <a:extLst>
                  <a:ext uri="{FF2B5EF4-FFF2-40B4-BE49-F238E27FC236}">
                    <a16:creationId xmlns:a16="http://schemas.microsoft.com/office/drawing/2014/main" xmlns="" id="{3888F795-04FB-5C34-43F1-F12763D40384}"/>
                  </a:ext>
                </a:extLst>
              </p:cNvPr>
              <p:cNvSpPr/>
              <p:nvPr/>
            </p:nvSpPr>
            <p:spPr>
              <a:xfrm>
                <a:off x="-32640" y="-414404"/>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استيعاب الجمعية ضمن مسارات الدعم.</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الإسهام في دعم المشاريع المستدامة.</a:t>
                </a:r>
                <a:endParaRPr lang="en-US" sz="1200">
                  <a:effectLst/>
                  <a:latin typeface="Times New Roman" panose="02020603050405020304" pitchFamily="18" charset="0"/>
                  <a:ea typeface="Times New Roman" panose="02020603050405020304" pitchFamily="18" charset="0"/>
                </a:endParaRPr>
              </a:p>
            </p:txBody>
          </p:sp>
          <p:sp>
            <p:nvSpPr>
              <p:cNvPr id="11" name="مستطيل: زوايا مستديرة 10">
                <a:extLst>
                  <a:ext uri="{FF2B5EF4-FFF2-40B4-BE49-F238E27FC236}">
                    <a16:creationId xmlns:a16="http://schemas.microsoft.com/office/drawing/2014/main" xmlns="" id="{61FE9692-C5FC-3C86-ACD5-106AA58227F5}"/>
                  </a:ext>
                </a:extLst>
              </p:cNvPr>
              <p:cNvSpPr/>
              <p:nvPr/>
            </p:nvSpPr>
            <p:spPr>
              <a:xfrm>
                <a:off x="3155060" y="-401704"/>
                <a:ext cx="3130549"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الإلتزام بمنهجيات وإجراءات الدعم. </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6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تعظيم اثر المشاريع للمستفيدين</a:t>
                </a:r>
                <a:r>
                  <a:rPr lang="ar-SA" sz="1600" b="1">
                    <a:effectLst/>
                    <a:latin typeface="Times New Roman" panose="02020603050405020304" pitchFamily="18" charset="0"/>
                    <a:ea typeface="Times New Roman" panose="02020603050405020304" pitchFamily="18" charset="0"/>
                  </a:rPr>
                  <a:t> ورفع التقارير.</a:t>
                </a:r>
                <a:endParaRPr lang="en-US" sz="1200">
                  <a:effectLst/>
                  <a:latin typeface="Times New Roman" panose="02020603050405020304" pitchFamily="18" charset="0"/>
                  <a:ea typeface="Times New Roman" panose="02020603050405020304" pitchFamily="18" charset="0"/>
                </a:endParaRPr>
              </a:p>
            </p:txBody>
          </p:sp>
        </p:grpSp>
      </p:grpSp>
      <p:pic>
        <p:nvPicPr>
          <p:cNvPr id="2" name="Picture 1">
            <a:extLst>
              <a:ext uri="{FF2B5EF4-FFF2-40B4-BE49-F238E27FC236}">
                <a16:creationId xmlns:a16="http://schemas.microsoft.com/office/drawing/2014/main" xmlns="" id="{39E99E6C-7FA2-4C73-A552-B94C89CDD7B6}"/>
              </a:ext>
            </a:extLst>
          </p:cNvPr>
          <p:cNvPicPr>
            <a:picLocks noChangeAspect="1"/>
          </p:cNvPicPr>
          <p:nvPr/>
        </p:nvPicPr>
        <p:blipFill>
          <a:blip r:embed="rId2"/>
          <a:stretch>
            <a:fillRect/>
          </a:stretch>
        </p:blipFill>
        <p:spPr>
          <a:xfrm>
            <a:off x="212536" y="202815"/>
            <a:ext cx="835224" cy="719390"/>
          </a:xfrm>
          <a:prstGeom prst="rect">
            <a:avLst/>
          </a:prstGeom>
        </p:spPr>
      </p:pic>
    </p:spTree>
    <p:extLst>
      <p:ext uri="{BB962C8B-B14F-4D97-AF65-F5344CB8AC3E}">
        <p14:creationId xmlns:p14="http://schemas.microsoft.com/office/powerpoint/2010/main" val="1150803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E3F35E3C-6334-9D15-9958-C3E7EC7ABF6B}"/>
              </a:ext>
            </a:extLst>
          </p:cNvPr>
          <p:cNvSpPr>
            <a:spLocks noGrp="1"/>
          </p:cNvSpPr>
          <p:nvPr>
            <p:ph type="title"/>
          </p:nvPr>
        </p:nvSpPr>
        <p:spPr/>
        <p:txBody>
          <a:bodyPr/>
          <a:lstStyle/>
          <a:p>
            <a:endParaRPr lang="ar-SA"/>
          </a:p>
        </p:txBody>
      </p:sp>
      <p:sp>
        <p:nvSpPr>
          <p:cNvPr id="3" name="مستطيل ذو زوايا قطرية مستديرة 66623">
            <a:extLst>
              <a:ext uri="{FF2B5EF4-FFF2-40B4-BE49-F238E27FC236}">
                <a16:creationId xmlns:a16="http://schemas.microsoft.com/office/drawing/2014/main" xmlns="" id="{63E11ED2-5E08-F54E-8D75-07B5EE5E3806}"/>
              </a:ext>
            </a:extLst>
          </p:cNvPr>
          <p:cNvSpPr/>
          <p:nvPr/>
        </p:nvSpPr>
        <p:spPr>
          <a:xfrm>
            <a:off x="6537325" y="453231"/>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تحليل وتصنيف أصحاب المصلحة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pSp>
        <p:nvGrpSpPr>
          <p:cNvPr id="4" name="مجموعة 3">
            <a:extLst>
              <a:ext uri="{FF2B5EF4-FFF2-40B4-BE49-F238E27FC236}">
                <a16:creationId xmlns:a16="http://schemas.microsoft.com/office/drawing/2014/main" xmlns="" id="{56C3BDEC-C459-B019-183D-0742F11EF0F7}"/>
              </a:ext>
            </a:extLst>
          </p:cNvPr>
          <p:cNvGrpSpPr/>
          <p:nvPr/>
        </p:nvGrpSpPr>
        <p:grpSpPr>
          <a:xfrm>
            <a:off x="2219325" y="1228724"/>
            <a:ext cx="8382001" cy="4400551"/>
            <a:chOff x="0" y="0"/>
            <a:chExt cx="8616950" cy="3867150"/>
          </a:xfrm>
        </p:grpSpPr>
        <p:grpSp>
          <p:nvGrpSpPr>
            <p:cNvPr id="5" name="مجموعة 4">
              <a:extLst>
                <a:ext uri="{FF2B5EF4-FFF2-40B4-BE49-F238E27FC236}">
                  <a16:creationId xmlns:a16="http://schemas.microsoft.com/office/drawing/2014/main" xmlns="" id="{E449E5F9-66D2-80BA-CE89-71EC0F6AA703}"/>
                </a:ext>
              </a:extLst>
            </p:cNvPr>
            <p:cNvGrpSpPr/>
            <p:nvPr/>
          </p:nvGrpSpPr>
          <p:grpSpPr>
            <a:xfrm>
              <a:off x="12700" y="0"/>
              <a:ext cx="8591550" cy="514350"/>
              <a:chOff x="0" y="0"/>
              <a:chExt cx="8591550" cy="514350"/>
            </a:xfrm>
          </p:grpSpPr>
          <p:sp>
            <p:nvSpPr>
              <p:cNvPr id="22" name="مستطيل: زوايا مستديرة 21">
                <a:extLst>
                  <a:ext uri="{FF2B5EF4-FFF2-40B4-BE49-F238E27FC236}">
                    <a16:creationId xmlns:a16="http://schemas.microsoft.com/office/drawing/2014/main" xmlns="" id="{E9CC9F2A-BC32-1E7F-C846-9ADA4F7DC567}"/>
                  </a:ext>
                </a:extLst>
              </p:cNvPr>
              <p:cNvSpPr/>
              <p:nvPr/>
            </p:nvSpPr>
            <p:spPr>
              <a:xfrm>
                <a:off x="6394450" y="44450"/>
                <a:ext cx="2197100" cy="469900"/>
              </a:xfrm>
              <a:prstGeom prst="roundRect">
                <a:avLst/>
              </a:prstGeom>
              <a:solidFill>
                <a:srgbClr val="FFFFCC"/>
              </a:solidFill>
              <a:ln w="28575" cap="flat" cmpd="sng" algn="ctr">
                <a:solidFill>
                  <a:srgbClr val="0070C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أصحاب المصلحة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مستطيل: زوايا مستديرة 22">
                <a:extLst>
                  <a:ext uri="{FF2B5EF4-FFF2-40B4-BE49-F238E27FC236}">
                    <a16:creationId xmlns:a16="http://schemas.microsoft.com/office/drawing/2014/main" xmlns="" id="{A70F2796-EF20-06CE-2BFA-292B9CC3C70B}"/>
                  </a:ext>
                </a:extLst>
              </p:cNvPr>
              <p:cNvSpPr/>
              <p:nvPr/>
            </p:nvSpPr>
            <p:spPr>
              <a:xfrm>
                <a:off x="0" y="0"/>
                <a:ext cx="3136900" cy="501650"/>
              </a:xfrm>
              <a:prstGeom prst="roundRect">
                <a:avLst/>
              </a:prstGeom>
              <a:solidFill>
                <a:srgbClr val="FFFFCC"/>
              </a:solidFill>
              <a:ln w="28575" cap="flat" cmpd="sng" algn="ctr">
                <a:solidFill>
                  <a:srgbClr val="0070C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70C0"/>
                    </a:solidFill>
                    <a:effectLst/>
                    <a:latin typeface="Calibri" panose="020F0502020204030204" pitchFamily="34" charset="0"/>
                    <a:ea typeface="Calibri" panose="020F0502020204030204" pitchFamily="34" charset="0"/>
                    <a:cs typeface="Arial" panose="020B0604020202020204" pitchFamily="34" charset="0"/>
                  </a:rPr>
                  <a:t>ماذا تريد الجمعية منهم؟</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24" name="مستطيل: زوايا مستديرة 23">
                <a:extLst>
                  <a:ext uri="{FF2B5EF4-FFF2-40B4-BE49-F238E27FC236}">
                    <a16:creationId xmlns:a16="http://schemas.microsoft.com/office/drawing/2014/main" xmlns="" id="{1161B2C9-CC99-51A5-023C-ECA3CDCC6FD5}"/>
                  </a:ext>
                </a:extLst>
              </p:cNvPr>
              <p:cNvSpPr/>
              <p:nvPr/>
            </p:nvSpPr>
            <p:spPr>
              <a:xfrm>
                <a:off x="3187700" y="12700"/>
                <a:ext cx="3130550" cy="501650"/>
              </a:xfrm>
              <a:prstGeom prst="roundRect">
                <a:avLst/>
              </a:prstGeom>
              <a:solidFill>
                <a:srgbClr val="FFFFCC"/>
              </a:solidFill>
              <a:ln w="28575" cap="flat" cmpd="sng" algn="ctr">
                <a:solidFill>
                  <a:srgbClr val="0070C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solidFill>
                      <a:srgbClr val="0070C0"/>
                    </a:solidFill>
                    <a:effectLst/>
                    <a:latin typeface="Calibri" panose="020F0502020204030204" pitchFamily="34" charset="0"/>
                    <a:ea typeface="Calibri" panose="020F0502020204030204" pitchFamily="34" charset="0"/>
                    <a:cs typeface="Arial" panose="020B0604020202020204" pitchFamily="34" charset="0"/>
                  </a:rPr>
                  <a:t>ماذا يريدون من الجمعية؟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 name="مجموعة 5">
              <a:extLst>
                <a:ext uri="{FF2B5EF4-FFF2-40B4-BE49-F238E27FC236}">
                  <a16:creationId xmlns:a16="http://schemas.microsoft.com/office/drawing/2014/main" xmlns="" id="{F6CEEDF5-2ED3-4BEB-ACC4-D5AFDED2A10E}"/>
                </a:ext>
              </a:extLst>
            </p:cNvPr>
            <p:cNvGrpSpPr/>
            <p:nvPr/>
          </p:nvGrpSpPr>
          <p:grpSpPr>
            <a:xfrm>
              <a:off x="0" y="565150"/>
              <a:ext cx="8591550" cy="793750"/>
              <a:chOff x="0" y="0"/>
              <a:chExt cx="8591550" cy="398925"/>
            </a:xfrm>
          </p:grpSpPr>
          <p:sp>
            <p:nvSpPr>
              <p:cNvPr id="19" name="مستطيل: زوايا مستديرة 18">
                <a:extLst>
                  <a:ext uri="{FF2B5EF4-FFF2-40B4-BE49-F238E27FC236}">
                    <a16:creationId xmlns:a16="http://schemas.microsoft.com/office/drawing/2014/main" xmlns="" id="{48A4A984-6760-A2CE-2182-3EE036620EEA}"/>
                  </a:ext>
                </a:extLst>
              </p:cNvPr>
              <p:cNvSpPr/>
              <p:nvPr/>
            </p:nvSpPr>
            <p:spPr>
              <a:xfrm>
                <a:off x="6394450" y="18225"/>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18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الإدارة العليا</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20" name="مستطيل: زوايا مستديرة 19">
                <a:extLst>
                  <a:ext uri="{FF2B5EF4-FFF2-40B4-BE49-F238E27FC236}">
                    <a16:creationId xmlns:a16="http://schemas.microsoft.com/office/drawing/2014/main" xmlns="" id="{9DE56E1B-D07E-4CE3-C41A-6ACCA4CBC463}"/>
                  </a:ext>
                </a:extLst>
              </p:cNvPr>
              <p:cNvSpPr/>
              <p:nvPr/>
            </p:nvSpPr>
            <p:spPr>
              <a:xfrm>
                <a:off x="0" y="0"/>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منح الصلاحيات المطلوبة للإدارة التنفيذية.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الاسهام في توفير الدعم المالي المطلوب. </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حضور الاجتماعات واتخاذ القرارات</a:t>
                </a:r>
                <a:r>
                  <a:rPr lang="ar-SA" sz="14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sp>
            <p:nvSpPr>
              <p:cNvPr id="21" name="مستطيل: زوايا مستديرة 20">
                <a:extLst>
                  <a:ext uri="{FF2B5EF4-FFF2-40B4-BE49-F238E27FC236}">
                    <a16:creationId xmlns:a16="http://schemas.microsoft.com/office/drawing/2014/main" xmlns="" id="{5327F623-ABC0-4391-3D70-C0FB47F66D7D}"/>
                  </a:ext>
                </a:extLst>
              </p:cNvPr>
              <p:cNvSpPr/>
              <p:nvPr/>
            </p:nvSpPr>
            <p:spPr>
              <a:xfrm>
                <a:off x="3187700" y="12700"/>
                <a:ext cx="3130550"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تحقيق استراتيجية واهداف الجمعية.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الكفاءة والفاعلية في انجاز المهام.</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رفع التقارير الدورية</a:t>
                </a:r>
                <a:r>
                  <a:rPr lang="ar-SA" sz="1400" b="1">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grpSp>
        <p:grpSp>
          <p:nvGrpSpPr>
            <p:cNvPr id="7" name="مجموعة 6">
              <a:extLst>
                <a:ext uri="{FF2B5EF4-FFF2-40B4-BE49-F238E27FC236}">
                  <a16:creationId xmlns:a16="http://schemas.microsoft.com/office/drawing/2014/main" xmlns="" id="{410F5BF6-3B8E-0F31-3DAE-CD94D1950F89}"/>
                </a:ext>
              </a:extLst>
            </p:cNvPr>
            <p:cNvGrpSpPr/>
            <p:nvPr/>
          </p:nvGrpSpPr>
          <p:grpSpPr>
            <a:xfrm>
              <a:off x="0" y="1403350"/>
              <a:ext cx="8591550" cy="793750"/>
              <a:chOff x="0" y="0"/>
              <a:chExt cx="8591550" cy="398925"/>
            </a:xfrm>
          </p:grpSpPr>
          <p:sp>
            <p:nvSpPr>
              <p:cNvPr id="16" name="مستطيل: زوايا مستديرة 15">
                <a:extLst>
                  <a:ext uri="{FF2B5EF4-FFF2-40B4-BE49-F238E27FC236}">
                    <a16:creationId xmlns:a16="http://schemas.microsoft.com/office/drawing/2014/main" xmlns="" id="{B751DD59-5AD1-1FF1-7801-F9203E4767CB}"/>
                  </a:ext>
                </a:extLst>
              </p:cNvPr>
              <p:cNvSpPr/>
              <p:nvPr/>
            </p:nvSpPr>
            <p:spPr>
              <a:xfrm>
                <a:off x="6394450" y="18225"/>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18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الموظفون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buNone/>
                </a:pPr>
                <a:r>
                  <a:rPr lang="ar-SA" sz="1800" b="1">
                    <a:solidFill>
                      <a:srgbClr val="000000"/>
                    </a:solidFill>
                    <a:effectLst/>
                    <a:latin typeface="Calibri" panose="020F0502020204030204" pitchFamily="34" charset="0"/>
                    <a:ea typeface="Calibri" panose="020F0502020204030204" pitchFamily="34" charset="0"/>
                    <a:cs typeface="Arial" panose="020B0604020202020204" pitchFamily="34" charset="0"/>
                  </a:rPr>
                  <a:t>والمتطوعون</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7" name="مستطيل: زوايا مستديرة 16">
                <a:extLst>
                  <a:ext uri="{FF2B5EF4-FFF2-40B4-BE49-F238E27FC236}">
                    <a16:creationId xmlns:a16="http://schemas.microsoft.com/office/drawing/2014/main" xmlns="" id="{4FEFA86C-38FC-2D36-76F0-2A7A3DEDD269}"/>
                  </a:ext>
                </a:extLst>
              </p:cNvPr>
              <p:cNvSpPr/>
              <p:nvPr/>
            </p:nvSpPr>
            <p:spPr>
              <a:xfrm>
                <a:off x="0" y="0"/>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الكفاءة والفاعلية في المهام الوظيفية.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الاسهام الفاعل في تطوير الأداء. </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التواصل الفعال مع المستفيدين</a:t>
                </a:r>
                <a:r>
                  <a:rPr lang="ar-SA" sz="14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sp>
            <p:nvSpPr>
              <p:cNvPr id="18" name="مستطيل: زوايا مستديرة 17">
                <a:extLst>
                  <a:ext uri="{FF2B5EF4-FFF2-40B4-BE49-F238E27FC236}">
                    <a16:creationId xmlns:a16="http://schemas.microsoft.com/office/drawing/2014/main" xmlns="" id="{16234549-1C23-7011-92BE-BBDF9681EAB5}"/>
                  </a:ext>
                </a:extLst>
              </p:cNvPr>
              <p:cNvSpPr/>
              <p:nvPr/>
            </p:nvSpPr>
            <p:spPr>
              <a:xfrm>
                <a:off x="3187700" y="12700"/>
                <a:ext cx="3130550"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إدارة تنفيذية فاعلة ومتفرغة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بيئة عمل مناسبة ومحفزة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تدريب وتأهيل مستمر.</a:t>
                </a:r>
                <a:endParaRPr lang="en-US" sz="1200">
                  <a:effectLst/>
                  <a:latin typeface="Times New Roman" panose="02020603050405020304" pitchFamily="18" charset="0"/>
                  <a:ea typeface="Times New Roman" panose="02020603050405020304" pitchFamily="18" charset="0"/>
                </a:endParaRPr>
              </a:p>
            </p:txBody>
          </p:sp>
        </p:grpSp>
        <p:grpSp>
          <p:nvGrpSpPr>
            <p:cNvPr id="8" name="مجموعة 7">
              <a:extLst>
                <a:ext uri="{FF2B5EF4-FFF2-40B4-BE49-F238E27FC236}">
                  <a16:creationId xmlns:a16="http://schemas.microsoft.com/office/drawing/2014/main" xmlns="" id="{6341D8C2-F3C4-67E9-5081-E59A9C6DA485}"/>
                </a:ext>
              </a:extLst>
            </p:cNvPr>
            <p:cNvGrpSpPr/>
            <p:nvPr/>
          </p:nvGrpSpPr>
          <p:grpSpPr>
            <a:xfrm>
              <a:off x="25400" y="2228850"/>
              <a:ext cx="8591550" cy="793750"/>
              <a:chOff x="0" y="0"/>
              <a:chExt cx="8591550" cy="398925"/>
            </a:xfrm>
          </p:grpSpPr>
          <p:sp>
            <p:nvSpPr>
              <p:cNvPr id="13" name="مستطيل: زوايا مستديرة 12">
                <a:extLst>
                  <a:ext uri="{FF2B5EF4-FFF2-40B4-BE49-F238E27FC236}">
                    <a16:creationId xmlns:a16="http://schemas.microsoft.com/office/drawing/2014/main" xmlns="" id="{5A273F23-6218-C5A1-7F0F-60E5A3C54251}"/>
                  </a:ext>
                </a:extLst>
              </p:cNvPr>
              <p:cNvSpPr/>
              <p:nvPr/>
            </p:nvSpPr>
            <p:spPr>
              <a:xfrm>
                <a:off x="6394450" y="18225"/>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22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المستفيدين</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4" name="مستطيل: زوايا مستديرة 13">
                <a:extLst>
                  <a:ext uri="{FF2B5EF4-FFF2-40B4-BE49-F238E27FC236}">
                    <a16:creationId xmlns:a16="http://schemas.microsoft.com/office/drawing/2014/main" xmlns="" id="{3E0F7CA0-8F0F-62D3-59B7-951C48C06D58}"/>
                  </a:ext>
                </a:extLst>
              </p:cNvPr>
              <p:cNvSpPr/>
              <p:nvPr/>
            </p:nvSpPr>
            <p:spPr>
              <a:xfrm>
                <a:off x="0" y="0"/>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مساندة اهداف ومشاريع الجمعية.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معرفة المستفيد بحقوقه وواجباته.</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المشاركة الفعالة في الأنشطة والبرامج.</a:t>
                </a:r>
                <a:endParaRPr lang="en-US" sz="1200">
                  <a:effectLst/>
                  <a:latin typeface="Times New Roman" panose="02020603050405020304" pitchFamily="18" charset="0"/>
                  <a:ea typeface="Times New Roman" panose="02020603050405020304" pitchFamily="18" charset="0"/>
                </a:endParaRPr>
              </a:p>
            </p:txBody>
          </p:sp>
          <p:sp>
            <p:nvSpPr>
              <p:cNvPr id="15" name="مستطيل: زوايا مستديرة 14">
                <a:extLst>
                  <a:ext uri="{FF2B5EF4-FFF2-40B4-BE49-F238E27FC236}">
                    <a16:creationId xmlns:a16="http://schemas.microsoft.com/office/drawing/2014/main" xmlns="" id="{AB0FBA7B-9AF1-1F32-BA15-DDFF2D333B87}"/>
                  </a:ext>
                </a:extLst>
              </p:cNvPr>
              <p:cNvSpPr/>
              <p:nvPr/>
            </p:nvSpPr>
            <p:spPr>
              <a:xfrm>
                <a:off x="3187700" y="12700"/>
                <a:ext cx="3130550"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التوعية بأهداف وخدمات الجمعية.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دراسة وتقييم احتياجات المستفيدين.</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تقديم خدمات تلبي احتياجات للمستفيدين</a:t>
                </a:r>
                <a:r>
                  <a:rPr lang="ar-SA" sz="1400" b="1">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grpSp>
        <p:grpSp>
          <p:nvGrpSpPr>
            <p:cNvPr id="9" name="مجموعة 8">
              <a:extLst>
                <a:ext uri="{FF2B5EF4-FFF2-40B4-BE49-F238E27FC236}">
                  <a16:creationId xmlns:a16="http://schemas.microsoft.com/office/drawing/2014/main" xmlns="" id="{7F8AE2A6-B4FA-F2D7-299B-70CFD39CB15F}"/>
                </a:ext>
              </a:extLst>
            </p:cNvPr>
            <p:cNvGrpSpPr/>
            <p:nvPr/>
          </p:nvGrpSpPr>
          <p:grpSpPr>
            <a:xfrm>
              <a:off x="19050" y="3073400"/>
              <a:ext cx="8591550" cy="793750"/>
              <a:chOff x="0" y="0"/>
              <a:chExt cx="8591550" cy="398925"/>
            </a:xfrm>
          </p:grpSpPr>
          <p:sp>
            <p:nvSpPr>
              <p:cNvPr id="10" name="مستطيل: زوايا مستديرة 9">
                <a:extLst>
                  <a:ext uri="{FF2B5EF4-FFF2-40B4-BE49-F238E27FC236}">
                    <a16:creationId xmlns:a16="http://schemas.microsoft.com/office/drawing/2014/main" xmlns="" id="{F6231235-1C64-7397-4E36-E2F73819DD1A}"/>
                  </a:ext>
                </a:extLst>
              </p:cNvPr>
              <p:cNvSpPr/>
              <p:nvPr/>
            </p:nvSpPr>
            <p:spPr>
              <a:xfrm>
                <a:off x="6394450" y="18225"/>
                <a:ext cx="2197100" cy="369499"/>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1600" b="1">
                    <a:solidFill>
                      <a:srgbClr val="000000"/>
                    </a:solidFill>
                    <a:effectLst/>
                    <a:latin typeface="Calibri" panose="020F0502020204030204" pitchFamily="34" charset="0"/>
                    <a:ea typeface="Calibri" panose="020F0502020204030204" pitchFamily="34" charset="0"/>
                    <a:cs typeface="Arial" panose="020B0604020202020204" pitchFamily="34" charset="0"/>
                  </a:rPr>
                  <a:t>المجتمع</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sp>
            <p:nvSpPr>
              <p:cNvPr id="11" name="مستطيل: زوايا مستديرة 10">
                <a:extLst>
                  <a:ext uri="{FF2B5EF4-FFF2-40B4-BE49-F238E27FC236}">
                    <a16:creationId xmlns:a16="http://schemas.microsoft.com/office/drawing/2014/main" xmlns="" id="{E2BEFAE3-20E8-1C56-29FD-801D3ED4A551}"/>
                  </a:ext>
                </a:extLst>
              </p:cNvPr>
              <p:cNvSpPr/>
              <p:nvPr/>
            </p:nvSpPr>
            <p:spPr>
              <a:xfrm>
                <a:off x="0" y="0"/>
                <a:ext cx="3136900" cy="386225"/>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الإسهام في تحقيق اهداف الجمعية.</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المساهمة الفعالة في برامج التطوع.</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الدعم المادي والمعنوي للجمعية</a:t>
                </a:r>
                <a:r>
                  <a:rPr lang="ar-SA" sz="14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sp>
            <p:nvSpPr>
              <p:cNvPr id="12" name="مستطيل: زوايا مستديرة 11">
                <a:extLst>
                  <a:ext uri="{FF2B5EF4-FFF2-40B4-BE49-F238E27FC236}">
                    <a16:creationId xmlns:a16="http://schemas.microsoft.com/office/drawing/2014/main" xmlns="" id="{A6F4EB71-4489-4BAE-48B2-B506F92EAA7B}"/>
                  </a:ext>
                </a:extLst>
              </p:cNvPr>
              <p:cNvSpPr/>
              <p:nvPr/>
            </p:nvSpPr>
            <p:spPr>
              <a:xfrm>
                <a:off x="3187700" y="12700"/>
                <a:ext cx="3130550" cy="386225"/>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التعريف بالجمعية وابرازها للمجتمع.</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buNone/>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تقديم برامج وفق احتياجات المجتمع.</a:t>
                </a:r>
                <a:endParaRPr lang="en-US" sz="1200">
                  <a:effectLst/>
                  <a:latin typeface="Times New Roman" panose="02020603050405020304" pitchFamily="18" charset="0"/>
                  <a:ea typeface="Times New Roman" panose="02020603050405020304" pitchFamily="18" charset="0"/>
                </a:endParaRPr>
              </a:p>
              <a:p>
                <a:pPr marL="228600" indent="-228600" algn="r" rtl="1">
                  <a:lnSpc>
                    <a:spcPct val="107000"/>
                  </a:lnSpc>
                  <a:spcAft>
                    <a:spcPts val="800"/>
                  </a:spcAft>
                </a:pPr>
                <a:r>
                  <a:rPr lang="ar-SA" sz="1400" b="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بناء علاقة استراتيجية مع المجتمع</a:t>
                </a:r>
                <a:r>
                  <a:rPr lang="ar-SA" sz="1400" b="1">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p:txBody>
          </p:sp>
        </p:grpSp>
      </p:grpSp>
      <p:sp>
        <p:nvSpPr>
          <p:cNvPr id="25" name="مستطيل: زوايا مستديرة 24">
            <a:extLst>
              <a:ext uri="{FF2B5EF4-FFF2-40B4-BE49-F238E27FC236}">
                <a16:creationId xmlns:a16="http://schemas.microsoft.com/office/drawing/2014/main" xmlns="" id="{07AFFECA-A380-6C86-FD80-BB818F0D3262}"/>
              </a:ext>
            </a:extLst>
          </p:cNvPr>
          <p:cNvSpPr/>
          <p:nvPr/>
        </p:nvSpPr>
        <p:spPr>
          <a:xfrm>
            <a:off x="8464132" y="5660866"/>
            <a:ext cx="2137194" cy="836608"/>
          </a:xfrm>
          <a:prstGeom prst="roundRect">
            <a:avLst/>
          </a:prstGeom>
          <a:solidFill>
            <a:srgbClr val="FFCC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47" name="مستطيل: زوايا مستديرة 46">
            <a:extLst>
              <a:ext uri="{FF2B5EF4-FFF2-40B4-BE49-F238E27FC236}">
                <a16:creationId xmlns:a16="http://schemas.microsoft.com/office/drawing/2014/main" xmlns="" id="{1F31515C-982B-018E-E8EC-96A55E899720}"/>
              </a:ext>
            </a:extLst>
          </p:cNvPr>
          <p:cNvSpPr/>
          <p:nvPr/>
        </p:nvSpPr>
        <p:spPr>
          <a:xfrm>
            <a:off x="5295402" y="5669525"/>
            <a:ext cx="3082255" cy="874478"/>
          </a:xfrm>
          <a:prstGeom prst="roundRect">
            <a:avLst/>
          </a:prstGeom>
          <a:solidFill>
            <a:srgbClr val="CCFFFF"/>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buNone/>
            </a:pPr>
            <a:r>
              <a:rPr lang="ar-SA" sz="1200" b="1" dirty="0">
                <a:effectLst/>
                <a:latin typeface="Calibri" panose="020F0502020204030204" pitchFamily="34" charset="0"/>
                <a:ea typeface="Calibri" panose="020F0502020204030204" pitchFamily="34" charset="0"/>
                <a:cs typeface="Arial" panose="020B0604020202020204" pitchFamily="34" charset="0"/>
              </a:rPr>
              <a:t>رعاية وعناية </a:t>
            </a:r>
          </a:p>
          <a:p>
            <a:pPr algn="ctr">
              <a:lnSpc>
                <a:spcPct val="107000"/>
              </a:lnSpc>
              <a:spcAft>
                <a:spcPts val="800"/>
              </a:spcAft>
              <a:buNone/>
            </a:pPr>
            <a:r>
              <a:rPr lang="ar-SA" sz="1200" b="1" dirty="0">
                <a:latin typeface="Calibri" panose="020F0502020204030204" pitchFamily="34" charset="0"/>
                <a:ea typeface="Calibri" panose="020F0502020204030204" pitchFamily="34" charset="0"/>
                <a:cs typeface="Arial" panose="020B0604020202020204" pitchFamily="34" charset="0"/>
              </a:rPr>
              <a:t>تدريب وتأهيل </a:t>
            </a:r>
          </a:p>
          <a:p>
            <a:pPr algn="ctr">
              <a:lnSpc>
                <a:spcPct val="107000"/>
              </a:lnSpc>
              <a:spcAft>
                <a:spcPts val="800"/>
              </a:spcAft>
              <a:buNone/>
            </a:pPr>
            <a:r>
              <a:rPr lang="ar-SA" sz="1200" b="1" dirty="0">
                <a:effectLst/>
                <a:latin typeface="Calibri" panose="020F0502020204030204" pitchFamily="34" charset="0"/>
                <a:ea typeface="Calibri" panose="020F0502020204030204" pitchFamily="34" charset="0"/>
                <a:cs typeface="Arial" panose="020B0604020202020204" pitchFamily="34" charset="0"/>
              </a:rPr>
              <a:t>قاعدة بيانات </a:t>
            </a:r>
            <a:r>
              <a:rPr lang="ar-SA" sz="1200" b="1" dirty="0" err="1">
                <a:effectLst/>
                <a:latin typeface="Calibri" panose="020F0502020204030204" pitchFamily="34" charset="0"/>
                <a:ea typeface="Calibri" panose="020F0502020204030204" pitchFamily="34" charset="0"/>
                <a:cs typeface="Arial" panose="020B0604020202020204" pitchFamily="34" charset="0"/>
              </a:rPr>
              <a:t>للرياضيون</a:t>
            </a:r>
            <a:r>
              <a:rPr lang="ar-SA" sz="1200" b="1" dirty="0">
                <a:effectLst/>
                <a:latin typeface="Calibri" panose="020F0502020204030204" pitchFamily="34" charset="0"/>
                <a:ea typeface="Calibri" panose="020F0502020204030204" pitchFamily="34" charset="0"/>
                <a:cs typeface="Arial" panose="020B0604020202020204" pitchFamily="34" charset="0"/>
              </a:rPr>
              <a:t>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69" name="مستطيل: زوايا مستديرة 68">
            <a:extLst>
              <a:ext uri="{FF2B5EF4-FFF2-40B4-BE49-F238E27FC236}">
                <a16:creationId xmlns:a16="http://schemas.microsoft.com/office/drawing/2014/main" xmlns="" id="{58A995D1-F23B-1AE2-F3E3-67C5FF0100DD}"/>
              </a:ext>
            </a:extLst>
          </p:cNvPr>
          <p:cNvSpPr/>
          <p:nvPr/>
        </p:nvSpPr>
        <p:spPr>
          <a:xfrm>
            <a:off x="2182264" y="5648614"/>
            <a:ext cx="3051370" cy="874478"/>
          </a:xfrm>
          <a:prstGeom prst="round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nSpc>
                <a:spcPct val="107000"/>
              </a:lnSpc>
              <a:spcAft>
                <a:spcPts val="800"/>
              </a:spcAft>
              <a:buNone/>
            </a:pPr>
            <a:r>
              <a:rPr lang="ar-SA" sz="1400" b="1" dirty="0">
                <a:effectLst/>
                <a:latin typeface="Calibri" panose="020F0502020204030204" pitchFamily="34" charset="0"/>
                <a:ea typeface="Calibri" panose="020F0502020204030204" pitchFamily="34" charset="0"/>
                <a:cs typeface="Arial" panose="020B0604020202020204" pitchFamily="34" charset="0"/>
              </a:rPr>
              <a:t>تحقيق اهداف وزارة الرياضة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ar-SA" sz="1400" b="1" dirty="0">
                <a:effectLst/>
                <a:latin typeface="Calibri" panose="020F0502020204030204" pitchFamily="34" charset="0"/>
                <a:ea typeface="Calibri" panose="020F0502020204030204" pitchFamily="34" charset="0"/>
                <a:cs typeface="Arial" panose="020B0604020202020204" pitchFamily="34" charset="0"/>
              </a:rPr>
              <a:t>تحقيق بطولات محلية ودولية </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xmlns="" id="{0567597C-0BF1-45C5-93FB-8D04374E12BB}"/>
              </a:ext>
            </a:extLst>
          </p:cNvPr>
          <p:cNvPicPr>
            <a:picLocks noChangeAspect="1"/>
          </p:cNvPicPr>
          <p:nvPr/>
        </p:nvPicPr>
        <p:blipFill>
          <a:blip r:embed="rId2"/>
          <a:stretch>
            <a:fillRect/>
          </a:stretch>
        </p:blipFill>
        <p:spPr>
          <a:xfrm>
            <a:off x="243359" y="230408"/>
            <a:ext cx="835224" cy="719390"/>
          </a:xfrm>
          <a:prstGeom prst="rect">
            <a:avLst/>
          </a:prstGeom>
        </p:spPr>
      </p:pic>
    </p:spTree>
    <p:extLst>
      <p:ext uri="{BB962C8B-B14F-4D97-AF65-F5344CB8AC3E}">
        <p14:creationId xmlns:p14="http://schemas.microsoft.com/office/powerpoint/2010/main" val="145868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C5B84F1E-A9D5-2A9F-16D5-B232A9F01E9D}"/>
              </a:ext>
            </a:extLst>
          </p:cNvPr>
          <p:cNvSpPr>
            <a:spLocks noGrp="1"/>
          </p:cNvSpPr>
          <p:nvPr>
            <p:ph type="title"/>
          </p:nvPr>
        </p:nvSpPr>
        <p:spPr/>
        <p:txBody>
          <a:bodyPr/>
          <a:lstStyle/>
          <a:p>
            <a:endParaRPr lang="ar-SA"/>
          </a:p>
        </p:txBody>
      </p:sp>
      <p:sp>
        <p:nvSpPr>
          <p:cNvPr id="3" name="مستطيل ذو زوايا قطرية مستديرة 195">
            <a:extLst>
              <a:ext uri="{FF2B5EF4-FFF2-40B4-BE49-F238E27FC236}">
                <a16:creationId xmlns:a16="http://schemas.microsoft.com/office/drawing/2014/main" xmlns="" id="{AFA16C59-5E66-1AF1-87AE-6418B773CB9B}"/>
              </a:ext>
            </a:extLst>
          </p:cNvPr>
          <p:cNvSpPr/>
          <p:nvPr/>
        </p:nvSpPr>
        <p:spPr>
          <a:xfrm>
            <a:off x="6565900" y="453231"/>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مجالات العمل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4" name="رسم تخطيطي 3">
            <a:extLst>
              <a:ext uri="{FF2B5EF4-FFF2-40B4-BE49-F238E27FC236}">
                <a16:creationId xmlns:a16="http://schemas.microsoft.com/office/drawing/2014/main" xmlns="" id="{80A20270-20B5-4246-6911-C3F1408F9EEF}"/>
              </a:ext>
            </a:extLst>
          </p:cNvPr>
          <p:cNvGraphicFramePr/>
          <p:nvPr>
            <p:extLst>
              <p:ext uri="{D42A27DB-BD31-4B8C-83A1-F6EECF244321}">
                <p14:modId xmlns:p14="http://schemas.microsoft.com/office/powerpoint/2010/main" val="1707089939"/>
              </p:ext>
            </p:extLst>
          </p:nvPr>
        </p:nvGraphicFramePr>
        <p:xfrm>
          <a:off x="3222625" y="1206500"/>
          <a:ext cx="5746750" cy="444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ذو زوايا قطرية مستديرة 66619">
            <a:extLst>
              <a:ext uri="{FF2B5EF4-FFF2-40B4-BE49-F238E27FC236}">
                <a16:creationId xmlns:a16="http://schemas.microsoft.com/office/drawing/2014/main" xmlns="" id="{68661E41-2402-1DD8-81A0-4826766AF097}"/>
              </a:ext>
            </a:extLst>
          </p:cNvPr>
          <p:cNvSpPr/>
          <p:nvPr/>
        </p:nvSpPr>
        <p:spPr>
          <a:xfrm>
            <a:off x="8811578" y="1373188"/>
            <a:ext cx="2760345" cy="3692525"/>
          </a:xfrm>
          <a:prstGeom prst="round2DiagRect">
            <a:avLst/>
          </a:prstGeom>
          <a:solidFill>
            <a:sysClr val="window" lastClr="FFFFFF"/>
          </a:solidFill>
          <a:ln w="12700" cap="flat" cmpd="sng" algn="ctr">
            <a:solidFill>
              <a:srgbClr val="ED7D31"/>
            </a:solidFill>
            <a:prstDash val="solid"/>
            <a:miter lim="800000"/>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SA" sz="2000" b="1">
                <a:effectLst/>
                <a:latin typeface="Calibri" panose="020F0502020204030204" pitchFamily="34" charset="0"/>
                <a:ea typeface="Calibri" panose="020F0502020204030204" pitchFamily="34" charset="0"/>
                <a:cs typeface="Arial" panose="020B0604020202020204" pitchFamily="34" charset="0"/>
              </a:rPr>
              <a:t>اعتمدت الجمعية اربع مسارات رئيسية ، بما يلبي احتياجات المستفيدين وأصحاب المصلحة، ويحقق الأهداف الإستراتيجية وهي كالتالي:-</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C1E7D3DC-0FEE-40B6-85BA-814DD90B5F7F}"/>
              </a:ext>
            </a:extLst>
          </p:cNvPr>
          <p:cNvPicPr>
            <a:picLocks noChangeAspect="1"/>
          </p:cNvPicPr>
          <p:nvPr/>
        </p:nvPicPr>
        <p:blipFill>
          <a:blip r:embed="rId7"/>
          <a:stretch>
            <a:fillRect/>
          </a:stretch>
        </p:blipFill>
        <p:spPr>
          <a:xfrm>
            <a:off x="431800" y="93536"/>
            <a:ext cx="835224" cy="719390"/>
          </a:xfrm>
          <a:prstGeom prst="rect">
            <a:avLst/>
          </a:prstGeom>
        </p:spPr>
      </p:pic>
    </p:spTree>
    <p:extLst>
      <p:ext uri="{BB962C8B-B14F-4D97-AF65-F5344CB8AC3E}">
        <p14:creationId xmlns:p14="http://schemas.microsoft.com/office/powerpoint/2010/main" val="3161048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ذو زوايا قطرية مستديرة 66630">
            <a:extLst>
              <a:ext uri="{FF2B5EF4-FFF2-40B4-BE49-F238E27FC236}">
                <a16:creationId xmlns:a16="http://schemas.microsoft.com/office/drawing/2014/main" xmlns="" id="{30D0BA26-2B8E-B07E-4D6F-7AAEB3BA5772}"/>
              </a:ext>
            </a:extLst>
          </p:cNvPr>
          <p:cNvSpPr>
            <a:spLocks noGrp="1"/>
          </p:cNvSpPr>
          <p:nvPr>
            <p:ph type="title"/>
          </p:nvPr>
        </p:nvSpPr>
        <p:spPr>
          <a:xfrm>
            <a:off x="9215437" y="365126"/>
            <a:ext cx="2617484" cy="6921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فئات المستفيدين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6" name="رسم تخطيطي 5">
            <a:extLst>
              <a:ext uri="{FF2B5EF4-FFF2-40B4-BE49-F238E27FC236}">
                <a16:creationId xmlns:a16="http://schemas.microsoft.com/office/drawing/2014/main" xmlns="" id="{EE903FBD-E8C1-4D26-D71C-4351D2F2DBAA}"/>
              </a:ext>
            </a:extLst>
          </p:cNvPr>
          <p:cNvGraphicFramePr/>
          <p:nvPr>
            <p:extLst>
              <p:ext uri="{D42A27DB-BD31-4B8C-83A1-F6EECF244321}">
                <p14:modId xmlns:p14="http://schemas.microsoft.com/office/powerpoint/2010/main" val="1670815589"/>
              </p:ext>
            </p:extLst>
          </p:nvPr>
        </p:nvGraphicFramePr>
        <p:xfrm>
          <a:off x="1728787" y="1831975"/>
          <a:ext cx="88392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مربع نص 7">
            <a:extLst>
              <a:ext uri="{FF2B5EF4-FFF2-40B4-BE49-F238E27FC236}">
                <a16:creationId xmlns:a16="http://schemas.microsoft.com/office/drawing/2014/main" xmlns="" id="{8B319C30-75D7-F307-A457-A507FB314CD3}"/>
              </a:ext>
            </a:extLst>
          </p:cNvPr>
          <p:cNvSpPr txBox="1"/>
          <p:nvPr/>
        </p:nvSpPr>
        <p:spPr>
          <a:xfrm>
            <a:off x="1538287" y="1053013"/>
            <a:ext cx="9977437" cy="707181"/>
          </a:xfrm>
          <a:prstGeom prst="rect">
            <a:avLst/>
          </a:prstGeom>
          <a:noFill/>
        </p:spPr>
        <p:txBody>
          <a:bodyPr wrap="square">
            <a:spAutoFit/>
          </a:bodyPr>
          <a:lstStyle/>
          <a:p>
            <a:pPr algn="justLow" rtl="1">
              <a:lnSpc>
                <a:spcPct val="107000"/>
              </a:lnSpc>
              <a:spcAft>
                <a:spcPts val="800"/>
              </a:spcAft>
              <a:buNone/>
            </a:pPr>
            <a:r>
              <a:rPr lang="ar-SA" sz="1400" b="1" dirty="0">
                <a:effectLst/>
                <a:latin typeface="Calibri" panose="020F0502020204030204" pitchFamily="34" charset="0"/>
                <a:ea typeface="Times New Roman" panose="02020603050405020304" pitchFamily="18" charset="0"/>
                <a:cs typeface="Sakkal Majalla" panose="02000000000000000000" pitchFamily="2" charset="-78"/>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1800" kern="1200" dirty="0">
                <a:solidFill>
                  <a:srgbClr val="000000"/>
                </a:solidFill>
                <a:effectLst/>
                <a:latin typeface="Hacen Digital Arabia LT"/>
                <a:ea typeface="+mn-ea"/>
                <a:cs typeface="Times New Roman" panose="02020603050405020304" pitchFamily="18" charset="0"/>
              </a:rPr>
              <a:t>تقدم جمعية لياقة الرياضية خدماتها وفق تصنيف الفئات ، بما يحقق الأثر المطلوب تحقيقه لكل فئة مستفيدة على النحو التالي:-</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56D5E147-5D6E-4BA7-A1DC-86B168E109E2}"/>
              </a:ext>
            </a:extLst>
          </p:cNvPr>
          <p:cNvPicPr>
            <a:picLocks noChangeAspect="1"/>
          </p:cNvPicPr>
          <p:nvPr/>
        </p:nvPicPr>
        <p:blipFill>
          <a:blip r:embed="rId7"/>
          <a:stretch>
            <a:fillRect/>
          </a:stretch>
        </p:blipFill>
        <p:spPr>
          <a:xfrm>
            <a:off x="359079" y="130896"/>
            <a:ext cx="835224" cy="719390"/>
          </a:xfrm>
          <a:prstGeom prst="rect">
            <a:avLst/>
          </a:prstGeom>
        </p:spPr>
      </p:pic>
    </p:spTree>
    <p:extLst>
      <p:ext uri="{BB962C8B-B14F-4D97-AF65-F5344CB8AC3E}">
        <p14:creationId xmlns:p14="http://schemas.microsoft.com/office/powerpoint/2010/main" val="2132617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A1007249-2AC9-6AB9-8816-0EB98054EA23}"/>
              </a:ext>
            </a:extLst>
          </p:cNvPr>
          <p:cNvSpPr>
            <a:spLocks noGrp="1"/>
          </p:cNvSpPr>
          <p:nvPr>
            <p:ph type="title"/>
          </p:nvPr>
        </p:nvSpPr>
        <p:spPr/>
        <p:txBody>
          <a:bodyPr/>
          <a:lstStyle/>
          <a:p>
            <a:endParaRPr lang="ar-SA"/>
          </a:p>
        </p:txBody>
      </p:sp>
      <p:sp>
        <p:nvSpPr>
          <p:cNvPr id="3" name="مستطيل ذو زوايا قطرية مستديرة 66630">
            <a:extLst>
              <a:ext uri="{FF2B5EF4-FFF2-40B4-BE49-F238E27FC236}">
                <a16:creationId xmlns:a16="http://schemas.microsoft.com/office/drawing/2014/main" xmlns="" id="{B266E682-E230-B963-083D-11C6A7BF2214}"/>
              </a:ext>
            </a:extLst>
          </p:cNvPr>
          <p:cNvSpPr/>
          <p:nvPr/>
        </p:nvSpPr>
        <p:spPr>
          <a:xfrm>
            <a:off x="6638620" y="453231"/>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تحليل فئات المستفيدين والأثر الإستراتيجي</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5" name="Table 4">
            <a:extLst>
              <a:ext uri="{FF2B5EF4-FFF2-40B4-BE49-F238E27FC236}">
                <a16:creationId xmlns:a16="http://schemas.microsoft.com/office/drawing/2014/main" xmlns="" id="{2048A25F-057D-43B5-8BA3-497C6DFBF0C3}"/>
              </a:ext>
            </a:extLst>
          </p:cNvPr>
          <p:cNvGraphicFramePr>
            <a:graphicFrameLocks noGrp="1"/>
          </p:cNvGraphicFramePr>
          <p:nvPr/>
        </p:nvGraphicFramePr>
        <p:xfrm>
          <a:off x="1785320" y="1579369"/>
          <a:ext cx="8621360" cy="4843851"/>
        </p:xfrm>
        <a:graphic>
          <a:graphicData uri="http://schemas.openxmlformats.org/drawingml/2006/table">
            <a:tbl>
              <a:tblPr rtl="1" firstRow="1" firstCol="1" bandRow="1"/>
              <a:tblGrid>
                <a:gridCol w="409063">
                  <a:extLst>
                    <a:ext uri="{9D8B030D-6E8A-4147-A177-3AD203B41FA5}">
                      <a16:colId xmlns:a16="http://schemas.microsoft.com/office/drawing/2014/main" xmlns="" val="2306743190"/>
                    </a:ext>
                  </a:extLst>
                </a:gridCol>
                <a:gridCol w="1439480">
                  <a:extLst>
                    <a:ext uri="{9D8B030D-6E8A-4147-A177-3AD203B41FA5}">
                      <a16:colId xmlns:a16="http://schemas.microsoft.com/office/drawing/2014/main" xmlns="" val="3217524334"/>
                    </a:ext>
                  </a:extLst>
                </a:gridCol>
                <a:gridCol w="1936687">
                  <a:extLst>
                    <a:ext uri="{9D8B030D-6E8A-4147-A177-3AD203B41FA5}">
                      <a16:colId xmlns:a16="http://schemas.microsoft.com/office/drawing/2014/main" xmlns="" val="215158771"/>
                    </a:ext>
                  </a:extLst>
                </a:gridCol>
                <a:gridCol w="3783988">
                  <a:extLst>
                    <a:ext uri="{9D8B030D-6E8A-4147-A177-3AD203B41FA5}">
                      <a16:colId xmlns:a16="http://schemas.microsoft.com/office/drawing/2014/main" xmlns="" val="2796801102"/>
                    </a:ext>
                  </a:extLst>
                </a:gridCol>
                <a:gridCol w="1052142">
                  <a:extLst>
                    <a:ext uri="{9D8B030D-6E8A-4147-A177-3AD203B41FA5}">
                      <a16:colId xmlns:a16="http://schemas.microsoft.com/office/drawing/2014/main" xmlns="" val="1420988104"/>
                    </a:ext>
                  </a:extLst>
                </a:gridCol>
              </a:tblGrid>
              <a:tr h="383613">
                <a:tc>
                  <a:txBody>
                    <a:bodyPr/>
                    <a:lstStyle/>
                    <a:p>
                      <a:pPr marL="0" marR="0" algn="ctr" rtl="1">
                        <a:lnSpc>
                          <a:spcPct val="107000"/>
                        </a:lnSpc>
                        <a:spcBef>
                          <a:spcPts val="0"/>
                        </a:spcBef>
                        <a:spcAft>
                          <a:spcPts val="0"/>
                        </a:spcAft>
                      </a:pPr>
                      <a:r>
                        <a:rPr lang="ar-SA"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م</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الفئة المستفيدة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توضيح اشمل للفئة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الأثر المطلوب احداثه</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نسبة التركيز</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extLst>
                  <a:ext uri="{0D108BD9-81ED-4DB2-BD59-A6C34878D82A}">
                    <a16:rowId xmlns:a16="http://schemas.microsoft.com/office/drawing/2014/main" xmlns="" val="3710649655"/>
                  </a:ext>
                </a:extLst>
              </a:tr>
              <a:tr h="676599">
                <a:tc>
                  <a:txBody>
                    <a:bodyPr/>
                    <a:lstStyle/>
                    <a:p>
                      <a:pPr marL="0" marR="0" algn="ctr" rtl="0">
                        <a:lnSpc>
                          <a:spcPct val="107000"/>
                        </a:lnSpc>
                        <a:spcBef>
                          <a:spcPts val="0"/>
                        </a:spcBef>
                        <a:spcAft>
                          <a:spcPts val="0"/>
                        </a:spcAft>
                      </a:pPr>
                      <a:r>
                        <a:rPr lang="en-US"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الأطفال والشباب</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الأطفال والشباب من سن 6 إلى 18 عامًا</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تعزيز نمط حياة صحي ونشط منذ الصغر، مما يساهم في بناء جيل واعٍ بأهمية اللياقة البدنية والصحة العامة. يمكن أن يؤدي ذلك إلى تقليل معدلات السمنة والأمراض المزمنة في المستقبل</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3634529391"/>
                  </a:ext>
                </a:extLst>
              </a:tr>
              <a:tr h="658225">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YE"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الفتيات و</a:t>
                      </a: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النساء</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النساء من جميع الأعمار</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تقديم برامج رياضية وصحية مخصصة للنساء، مما يعزز من صحتهم العامة ويشجع على نمط حياة نشط. يمكن أن يساهم ذلك في تمكين النساء وزيادة مشاركتهن في الأنشطة الرياضية</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83062228"/>
                  </a:ext>
                </a:extLst>
              </a:tr>
              <a:tr h="658225">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YE"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البالغين</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الأفراد من سن 19 إلى 60 عامًا</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تحسين الصحة العامة واللياقة البدنية للبالغين، مما يساهم في زيادة الإنتاجية وتقليل معدلات الأمراض المرتبطة بنمط الحياة مثل أمراض القلب والسكري</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817938120"/>
                  </a:ext>
                </a:extLst>
              </a:tr>
              <a:tr h="658225">
                <a:tc>
                  <a:txBody>
                    <a:bodyPr/>
                    <a:lstStyle/>
                    <a:p>
                      <a:pPr marL="0" marR="0" algn="ctr" rtl="0">
                        <a:lnSpc>
                          <a:spcPct val="107000"/>
                        </a:lnSpc>
                        <a:spcBef>
                          <a:spcPts val="0"/>
                        </a:spcBef>
                        <a:spcAft>
                          <a:spcPts val="0"/>
                        </a:spcAft>
                      </a:pPr>
                      <a:r>
                        <a:rPr lang="en-US"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YE"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كبار السن</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الأفراد الذين تزيد أعمارهم عن 60 عامًا</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تعزيز النشاط البدني بين كبار السن لتحسين جودة الحياة وتقليل مخاطر السقوط والأمراض المزمنة. يمكن أن يساعد ذلك في تعزيز الاستقلالية والرفاهية العامة لهذه الفئة</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2823256"/>
                  </a:ext>
                </a:extLst>
              </a:tr>
              <a:tr h="658225">
                <a:tc>
                  <a:txBody>
                    <a:bodyPr/>
                    <a:lstStyle/>
                    <a:p>
                      <a:pPr marL="0" marR="0" algn="ctr" rtl="0">
                        <a:lnSpc>
                          <a:spcPct val="107000"/>
                        </a:lnSpc>
                        <a:spcBef>
                          <a:spcPts val="0"/>
                        </a:spcBef>
                        <a:spcAft>
                          <a:spcPts val="0"/>
                        </a:spcAft>
                      </a:pPr>
                      <a:r>
                        <a:rPr lang="en-US"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YE"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الأشخاص من ذوي الإعاقة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الأفراد ذوي الإعاقة الجسدية أو العقلية</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توفير برامج رياضية مخصصة تساهم في تحسين اللياقة البدنية والصحة النفسية للأشخاص ذوي الإعاقة، مما يعزز من دمجهم في المجتمع ويزيد من فرصهم في المشاركة الفعالة</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1043259175"/>
                  </a:ext>
                </a:extLst>
              </a:tr>
              <a:tr h="658225">
                <a:tc>
                  <a:txBody>
                    <a:bodyPr/>
                    <a:lstStyle/>
                    <a:p>
                      <a:pPr marL="0" marR="0" algn="ctr" rtl="0">
                        <a:lnSpc>
                          <a:spcPct val="107000"/>
                        </a:lnSpc>
                        <a:spcBef>
                          <a:spcPts val="0"/>
                        </a:spcBef>
                        <a:spcAft>
                          <a:spcPts val="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المجتمع</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تشمل هذه الفئة جميع أفراد المجتمع المحلي</a:t>
                      </a: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4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تعزيز الوعي بأهمية اللياقة البدنية والصحة العامة في المجتمع، مما يساهم في خلق بيئة صحية ونشطة. يمكن أن يؤدي ذلك إلى تحسين جودة الحياة العامة وتقليل التكاليف الصحية على المدى الطويل.</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7039" marR="67039"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51033864"/>
                  </a:ext>
                </a:extLst>
              </a:tr>
            </a:tbl>
          </a:graphicData>
        </a:graphic>
      </p:graphicFrame>
      <p:pic>
        <p:nvPicPr>
          <p:cNvPr id="6" name="Picture 5">
            <a:extLst>
              <a:ext uri="{FF2B5EF4-FFF2-40B4-BE49-F238E27FC236}">
                <a16:creationId xmlns:a16="http://schemas.microsoft.com/office/drawing/2014/main" xmlns="" id="{E4E3B37B-14BB-4A5E-A22F-79D993BE11C8}"/>
              </a:ext>
            </a:extLst>
          </p:cNvPr>
          <p:cNvPicPr>
            <a:picLocks noChangeAspect="1"/>
          </p:cNvPicPr>
          <p:nvPr/>
        </p:nvPicPr>
        <p:blipFill>
          <a:blip r:embed="rId2"/>
          <a:stretch>
            <a:fillRect/>
          </a:stretch>
        </p:blipFill>
        <p:spPr>
          <a:xfrm>
            <a:off x="274181" y="93536"/>
            <a:ext cx="835224" cy="719390"/>
          </a:xfrm>
          <a:prstGeom prst="rect">
            <a:avLst/>
          </a:prstGeom>
        </p:spPr>
      </p:pic>
    </p:spTree>
    <p:extLst>
      <p:ext uri="{BB962C8B-B14F-4D97-AF65-F5344CB8AC3E}">
        <p14:creationId xmlns:p14="http://schemas.microsoft.com/office/powerpoint/2010/main" val="1926626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DF2ADDE6-5BEA-A9D4-FC79-F9CC3CA4CCCD}"/>
              </a:ext>
            </a:extLst>
          </p:cNvPr>
          <p:cNvSpPr>
            <a:spLocks noGrp="1"/>
          </p:cNvSpPr>
          <p:nvPr>
            <p:ph type="title"/>
          </p:nvPr>
        </p:nvSpPr>
        <p:spPr/>
        <p:txBody>
          <a:bodyPr/>
          <a:lstStyle/>
          <a:p>
            <a:endParaRPr lang="ar-SA"/>
          </a:p>
        </p:txBody>
      </p:sp>
      <p:sp>
        <p:nvSpPr>
          <p:cNvPr id="3" name="مستطيل ذو زوايا قطرية مستديرة 192">
            <a:extLst>
              <a:ext uri="{FF2B5EF4-FFF2-40B4-BE49-F238E27FC236}">
                <a16:creationId xmlns:a16="http://schemas.microsoft.com/office/drawing/2014/main" xmlns="" id="{05F08E11-B514-478E-5F58-1311755E2A01}"/>
              </a:ext>
            </a:extLst>
          </p:cNvPr>
          <p:cNvSpPr/>
          <p:nvPr/>
        </p:nvSpPr>
        <p:spPr>
          <a:xfrm>
            <a:off x="6638620" y="541338"/>
            <a:ext cx="5194300" cy="603250"/>
          </a:xfrm>
          <a:prstGeom prst="round2DiagRect">
            <a:avLst/>
          </a:prstGeom>
          <a:solidFill>
            <a:srgbClr val="FFC000">
              <a:lumMod val="40000"/>
              <a:lumOff val="60000"/>
            </a:srgbClr>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القضايا الإستراتيجية  </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4" name="رسم تخطيطي 3">
            <a:extLst>
              <a:ext uri="{FF2B5EF4-FFF2-40B4-BE49-F238E27FC236}">
                <a16:creationId xmlns:a16="http://schemas.microsoft.com/office/drawing/2014/main" xmlns="" id="{B0D81F3D-8B9A-C678-7F07-8241546BE51F}"/>
              </a:ext>
            </a:extLst>
          </p:cNvPr>
          <p:cNvGraphicFramePr/>
          <p:nvPr>
            <p:extLst>
              <p:ext uri="{D42A27DB-BD31-4B8C-83A1-F6EECF244321}">
                <p14:modId xmlns:p14="http://schemas.microsoft.com/office/powerpoint/2010/main" val="2301671621"/>
              </p:ext>
            </p:extLst>
          </p:nvPr>
        </p:nvGraphicFramePr>
        <p:xfrm>
          <a:off x="2193925" y="1422400"/>
          <a:ext cx="82042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8B3819EE-A680-4AED-BAC8-02431FCC39F9}"/>
              </a:ext>
            </a:extLst>
          </p:cNvPr>
          <p:cNvPicPr>
            <a:picLocks noChangeAspect="1"/>
          </p:cNvPicPr>
          <p:nvPr/>
        </p:nvPicPr>
        <p:blipFill>
          <a:blip r:embed="rId7"/>
          <a:stretch>
            <a:fillRect/>
          </a:stretch>
        </p:blipFill>
        <p:spPr>
          <a:xfrm>
            <a:off x="383053" y="181643"/>
            <a:ext cx="835224" cy="719390"/>
          </a:xfrm>
          <a:prstGeom prst="rect">
            <a:avLst/>
          </a:prstGeom>
        </p:spPr>
      </p:pic>
    </p:spTree>
    <p:extLst>
      <p:ext uri="{BB962C8B-B14F-4D97-AF65-F5344CB8AC3E}">
        <p14:creationId xmlns:p14="http://schemas.microsoft.com/office/powerpoint/2010/main" val="3833448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0619A1F7-C4AF-A4AE-B92D-5A06DEB64C22}"/>
              </a:ext>
            </a:extLst>
          </p:cNvPr>
          <p:cNvSpPr>
            <a:spLocks noGrp="1"/>
          </p:cNvSpPr>
          <p:nvPr>
            <p:ph type="title"/>
          </p:nvPr>
        </p:nvSpPr>
        <p:spPr/>
        <p:txBody>
          <a:bodyPr/>
          <a:lstStyle/>
          <a:p>
            <a:endParaRPr lang="ar-SA"/>
          </a:p>
        </p:txBody>
      </p:sp>
      <p:sp>
        <p:nvSpPr>
          <p:cNvPr id="3" name="مستطيل ذو زوايا قطرية مستديرة 196">
            <a:extLst>
              <a:ext uri="{FF2B5EF4-FFF2-40B4-BE49-F238E27FC236}">
                <a16:creationId xmlns:a16="http://schemas.microsoft.com/office/drawing/2014/main" xmlns="" id="{152F6134-077F-965A-859F-071E44DE7644}"/>
              </a:ext>
            </a:extLst>
          </p:cNvPr>
          <p:cNvSpPr/>
          <p:nvPr/>
        </p:nvSpPr>
        <p:spPr>
          <a:xfrm>
            <a:off x="6638621" y="453231"/>
            <a:ext cx="5194300" cy="603250"/>
          </a:xfrm>
          <a:prstGeom prst="round2DiagRect">
            <a:avLst/>
          </a:prstGeom>
          <a:solidFill>
            <a:srgbClr val="CCFF99"/>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YE" sz="2800" b="1">
                <a:effectLst/>
                <a:latin typeface="Calibri" panose="020F0502020204030204" pitchFamily="34" charset="0"/>
                <a:ea typeface="Calibri" panose="020F0502020204030204" pitchFamily="34" charset="0"/>
                <a:cs typeface="Arial" panose="020B0604020202020204" pitchFamily="34" charset="0"/>
              </a:rPr>
              <a:t>عوامل النجاح</a:t>
            </a:r>
            <a:endParaRPr lang="en-US" sz="1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graphicFrame>
        <p:nvGraphicFramePr>
          <p:cNvPr id="4" name="رسم تخطيطي 3">
            <a:extLst>
              <a:ext uri="{FF2B5EF4-FFF2-40B4-BE49-F238E27FC236}">
                <a16:creationId xmlns:a16="http://schemas.microsoft.com/office/drawing/2014/main" xmlns="" id="{30851594-EA56-BE0A-8C4E-8F1C817F8175}"/>
              </a:ext>
            </a:extLst>
          </p:cNvPr>
          <p:cNvGraphicFramePr/>
          <p:nvPr>
            <p:extLst>
              <p:ext uri="{D42A27DB-BD31-4B8C-83A1-F6EECF244321}">
                <p14:modId xmlns:p14="http://schemas.microsoft.com/office/powerpoint/2010/main" val="2779373758"/>
              </p:ext>
            </p:extLst>
          </p:nvPr>
        </p:nvGraphicFramePr>
        <p:xfrm>
          <a:off x="2311400" y="1584325"/>
          <a:ext cx="7569200" cy="398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BF9453E0-B9A0-47FD-81E9-A486F864AE29}"/>
              </a:ext>
            </a:extLst>
          </p:cNvPr>
          <p:cNvPicPr>
            <a:picLocks noChangeAspect="1"/>
          </p:cNvPicPr>
          <p:nvPr/>
        </p:nvPicPr>
        <p:blipFill>
          <a:blip r:embed="rId7"/>
          <a:stretch>
            <a:fillRect/>
          </a:stretch>
        </p:blipFill>
        <p:spPr>
          <a:xfrm>
            <a:off x="359080" y="293326"/>
            <a:ext cx="835224" cy="719390"/>
          </a:xfrm>
          <a:prstGeom prst="rect">
            <a:avLst/>
          </a:prstGeom>
        </p:spPr>
      </p:pic>
    </p:spTree>
    <p:extLst>
      <p:ext uri="{BB962C8B-B14F-4D97-AF65-F5344CB8AC3E}">
        <p14:creationId xmlns:p14="http://schemas.microsoft.com/office/powerpoint/2010/main" val="3960850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xmlns="" id="{DDBC3F89-52E0-19AE-5838-78591C9E1015}"/>
              </a:ext>
            </a:extLst>
          </p:cNvPr>
          <p:cNvGraphicFramePr/>
          <p:nvPr/>
        </p:nvGraphicFramePr>
        <p:xfrm>
          <a:off x="3352800" y="1828800"/>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xmlns="" id="{B07F49E6-399C-4E84-BD32-96F8700A1E01}"/>
              </a:ext>
            </a:extLst>
          </p:cNvPr>
          <p:cNvPicPr>
            <a:picLocks noChangeAspect="1"/>
          </p:cNvPicPr>
          <p:nvPr/>
        </p:nvPicPr>
        <p:blipFill>
          <a:blip r:embed="rId7"/>
          <a:stretch>
            <a:fillRect/>
          </a:stretch>
        </p:blipFill>
        <p:spPr>
          <a:xfrm>
            <a:off x="407745" y="264460"/>
            <a:ext cx="835224" cy="719390"/>
          </a:xfrm>
          <a:prstGeom prst="rect">
            <a:avLst/>
          </a:prstGeom>
        </p:spPr>
      </p:pic>
    </p:spTree>
    <p:extLst>
      <p:ext uri="{BB962C8B-B14F-4D97-AF65-F5344CB8AC3E}">
        <p14:creationId xmlns:p14="http://schemas.microsoft.com/office/powerpoint/2010/main" val="3076361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D09ADCE-B0B7-1A05-7735-919D124CA652}"/>
            </a:ext>
          </a:extLst>
        </p:cNvPr>
        <p:cNvGrpSpPr/>
        <p:nvPr/>
      </p:nvGrpSpPr>
      <p:grpSpPr>
        <a:xfrm>
          <a:off x="0" y="0"/>
          <a:ext cx="0" cy="0"/>
          <a:chOff x="0" y="0"/>
          <a:chExt cx="0" cy="0"/>
        </a:xfrm>
      </p:grpSpPr>
      <p:sp>
        <p:nvSpPr>
          <p:cNvPr id="3" name="Textbox 3247">
            <a:extLst>
              <a:ext uri="{FF2B5EF4-FFF2-40B4-BE49-F238E27FC236}">
                <a16:creationId xmlns:a16="http://schemas.microsoft.com/office/drawing/2014/main" xmlns="" id="{959F2A63-52F9-1CF1-7FD2-D20C19D82E26}"/>
              </a:ext>
            </a:extLst>
          </p:cNvPr>
          <p:cNvSpPr txBox="1">
            <a:spLocks/>
          </p:cNvSpPr>
          <p:nvPr/>
        </p:nvSpPr>
        <p:spPr>
          <a:xfrm>
            <a:off x="3714750" y="3457196"/>
            <a:ext cx="8916035" cy="878205"/>
          </a:xfrm>
          <a:prstGeom prst="rect">
            <a:avLst/>
          </a:prstGeom>
        </p:spPr>
        <p:txBody>
          <a:bodyPr wrap="square" lIns="0" tIns="0" rIns="0" bIns="0" rtlCol="0">
            <a:noAutofit/>
          </a:bodyPr>
          <a:lstStyle/>
          <a:p>
            <a:pPr marL="831850">
              <a:spcBef>
                <a:spcPts val="1735"/>
              </a:spcBef>
            </a:pPr>
            <a:r>
              <a:rPr lang="en-US" sz="2400" b="1" dirty="0">
                <a:solidFill>
                  <a:srgbClr val="FFFFFF"/>
                </a:solidFill>
                <a:effectLst/>
                <a:latin typeface="Arial" panose="020B0604020202020204" pitchFamily="34" charset="0"/>
                <a:ea typeface="Tahoma" panose="020B0604030504040204" pitchFamily="34" charset="0"/>
              </a:rPr>
              <a:t>Vision</a:t>
            </a:r>
            <a:r>
              <a:rPr lang="en-US" sz="2400" b="1" spc="85" dirty="0">
                <a:solidFill>
                  <a:srgbClr val="FFFFFF"/>
                </a:solidFill>
                <a:effectLst/>
                <a:latin typeface="Arial" panose="020B0604020202020204" pitchFamily="34" charset="0"/>
                <a:ea typeface="Tahoma" panose="020B0604030504040204" pitchFamily="34" charset="0"/>
              </a:rPr>
              <a:t> </a:t>
            </a:r>
            <a:r>
              <a:rPr lang="ar-SA" sz="1800" b="1" kern="1200" dirty="0">
                <a:solidFill>
                  <a:srgbClr val="000000"/>
                </a:solidFill>
                <a:effectLst/>
                <a:latin typeface="Hacen Digital Arabia LT"/>
                <a:ea typeface="+mn-ea"/>
                <a:cs typeface="Arial" panose="020B0604020202020204" pitchFamily="34" charset="0"/>
              </a:rPr>
              <a:t>المحرك المستدام للتنمية الرياضية في منطقة الحدود الشمالية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marL="831850">
              <a:spcBef>
                <a:spcPts val="1735"/>
              </a:spcBef>
            </a:pPr>
            <a:r>
              <a:rPr lang="ar-SA" sz="2400" b="1" spc="-10" dirty="0">
                <a:solidFill>
                  <a:srgbClr val="FFFFFF"/>
                </a:solidFill>
                <a:effectLst/>
                <a:latin typeface="Tahoma" panose="020B0604030504040204" pitchFamily="34" charset="0"/>
                <a:ea typeface="Tahoma" panose="020B0604030504040204" pitchFamily="34" charset="0"/>
                <a:cs typeface="Arial" panose="020B0604020202020204" pitchFamily="34" charset="0"/>
              </a:rPr>
              <a:t>الرؤية</a:t>
            </a:r>
            <a:endParaRPr lang="en-US" sz="1100" b="1" dirty="0">
              <a:effectLst/>
              <a:latin typeface="Tahoma" panose="020B0604030504040204" pitchFamily="34" charset="0"/>
              <a:ea typeface="Tahoma" panose="020B0604030504040204" pitchFamily="34" charset="0"/>
            </a:endParaRPr>
          </a:p>
        </p:txBody>
      </p:sp>
      <p:pic>
        <p:nvPicPr>
          <p:cNvPr id="4" name="Image 3244">
            <a:extLst>
              <a:ext uri="{FF2B5EF4-FFF2-40B4-BE49-F238E27FC236}">
                <a16:creationId xmlns:a16="http://schemas.microsoft.com/office/drawing/2014/main" xmlns="" id="{8FB9B674-B83D-1631-3BC2-4C80DEE1205F}"/>
              </a:ext>
            </a:extLst>
          </p:cNvPr>
          <p:cNvPicPr/>
          <p:nvPr/>
        </p:nvPicPr>
        <p:blipFill>
          <a:blip r:embed="rId2" cstate="print"/>
          <a:stretch>
            <a:fillRect/>
          </a:stretch>
        </p:blipFill>
        <p:spPr>
          <a:xfrm>
            <a:off x="5838825" y="1332908"/>
            <a:ext cx="4057650" cy="693420"/>
          </a:xfrm>
          <a:prstGeom prst="rect">
            <a:avLst/>
          </a:prstGeom>
        </p:spPr>
      </p:pic>
      <p:sp>
        <p:nvSpPr>
          <p:cNvPr id="6" name="مربع نص 5">
            <a:extLst>
              <a:ext uri="{FF2B5EF4-FFF2-40B4-BE49-F238E27FC236}">
                <a16:creationId xmlns:a16="http://schemas.microsoft.com/office/drawing/2014/main" xmlns="" id="{0F44BAD9-6809-9E03-65C6-E6502A865E39}"/>
              </a:ext>
            </a:extLst>
          </p:cNvPr>
          <p:cNvSpPr txBox="1"/>
          <p:nvPr/>
        </p:nvSpPr>
        <p:spPr>
          <a:xfrm>
            <a:off x="-1421114" y="357258"/>
            <a:ext cx="11951194" cy="523220"/>
          </a:xfrm>
          <a:prstGeom prst="rect">
            <a:avLst/>
          </a:prstGeom>
          <a:noFill/>
        </p:spPr>
        <p:txBody>
          <a:bodyPr wrap="square">
            <a:spAutoFit/>
          </a:bodyPr>
          <a:lstStyle/>
          <a:p>
            <a:pPr lvl="0" rtl="1">
              <a:buNone/>
            </a:pPr>
            <a:r>
              <a:rPr lang="ar-YE" sz="2800" b="1" dirty="0">
                <a:solidFill>
                  <a:srgbClr val="00B050"/>
                </a:solidFill>
                <a:latin typeface="Aharoni" panose="020F0502020204030204" pitchFamily="2" charset="-79"/>
                <a:cs typeface="Arial" panose="020B0604020202020204" pitchFamily="34" charset="0"/>
              </a:rPr>
              <a:t>رابعاً:</a:t>
            </a:r>
            <a:r>
              <a:rPr lang="ar-SA" sz="2800" b="1" dirty="0">
                <a:solidFill>
                  <a:srgbClr val="00B050"/>
                </a:solidFill>
                <a:latin typeface="Aharoni" panose="020F0502020204030204" pitchFamily="2" charset="-79"/>
                <a:cs typeface="Arial" panose="020B0604020202020204" pitchFamily="34" charset="0"/>
              </a:rPr>
              <a:t> </a:t>
            </a:r>
            <a:r>
              <a:rPr lang="ar-YE" sz="2800" b="1" dirty="0">
                <a:solidFill>
                  <a:srgbClr val="00B050"/>
                </a:solidFill>
                <a:latin typeface="Aharoni" panose="020F0502020204030204" pitchFamily="2" charset="-79"/>
                <a:cs typeface="Arial" panose="020B0604020202020204" pitchFamily="34" charset="0"/>
              </a:rPr>
              <a:t>التوجهات الإستراتيجية</a:t>
            </a:r>
            <a:r>
              <a:rPr lang="ar-SA" sz="2800" b="1" dirty="0">
                <a:solidFill>
                  <a:srgbClr val="00B050"/>
                </a:solidFill>
                <a:latin typeface="Aharoni" panose="020F0502020204030204" pitchFamily="2" charset="-79"/>
                <a:cs typeface="Arial" panose="020B0604020202020204" pitchFamily="34" charset="0"/>
              </a:rPr>
              <a:t> :</a:t>
            </a:r>
            <a:endParaRPr lang="ar-YE" sz="2800" b="1" dirty="0">
              <a:solidFill>
                <a:srgbClr val="00B050"/>
              </a:solidFill>
              <a:latin typeface="Aharoni" panose="020F0502020204030204" pitchFamily="2" charset="-79"/>
              <a:cs typeface="Arial" panose="020B0604020202020204" pitchFamily="34" charset="0"/>
            </a:endParaRPr>
          </a:p>
        </p:txBody>
      </p:sp>
      <p:grpSp>
        <p:nvGrpSpPr>
          <p:cNvPr id="7" name="Group 3248">
            <a:extLst>
              <a:ext uri="{FF2B5EF4-FFF2-40B4-BE49-F238E27FC236}">
                <a16:creationId xmlns:a16="http://schemas.microsoft.com/office/drawing/2014/main" xmlns="" id="{FB2FAE16-4688-CA29-9989-5B940EF739C5}"/>
              </a:ext>
            </a:extLst>
          </p:cNvPr>
          <p:cNvGrpSpPr>
            <a:grpSpLocks/>
          </p:cNvGrpSpPr>
          <p:nvPr/>
        </p:nvGrpSpPr>
        <p:grpSpPr>
          <a:xfrm>
            <a:off x="6096000" y="3134104"/>
            <a:ext cx="4906010" cy="1123315"/>
            <a:chOff x="0" y="0"/>
            <a:chExt cx="4230370" cy="1123315"/>
          </a:xfrm>
        </p:grpSpPr>
        <p:sp>
          <p:nvSpPr>
            <p:cNvPr id="8" name="Graphic 3249">
              <a:extLst>
                <a:ext uri="{FF2B5EF4-FFF2-40B4-BE49-F238E27FC236}">
                  <a16:creationId xmlns:a16="http://schemas.microsoft.com/office/drawing/2014/main" xmlns="" id="{C653A9FF-6037-D1FC-458F-F67A8E51556B}"/>
                </a:ext>
              </a:extLst>
            </p:cNvPr>
            <p:cNvSpPr/>
            <p:nvPr/>
          </p:nvSpPr>
          <p:spPr>
            <a:xfrm>
              <a:off x="6350" y="6350"/>
              <a:ext cx="4217670" cy="1110615"/>
            </a:xfrm>
            <a:custGeom>
              <a:avLst/>
              <a:gdLst/>
              <a:ahLst/>
              <a:cxnLst/>
              <a:rect l="l" t="t" r="r" b="b"/>
              <a:pathLst>
                <a:path w="4217670" h="1110615">
                  <a:moveTo>
                    <a:pt x="152400" y="0"/>
                  </a:moveTo>
                  <a:lnTo>
                    <a:pt x="104231" y="7768"/>
                  </a:lnTo>
                  <a:lnTo>
                    <a:pt x="62396" y="29402"/>
                  </a:lnTo>
                  <a:lnTo>
                    <a:pt x="29405" y="62391"/>
                  </a:lnTo>
                  <a:lnTo>
                    <a:pt x="7769" y="104226"/>
                  </a:lnTo>
                  <a:lnTo>
                    <a:pt x="0" y="152399"/>
                  </a:lnTo>
                  <a:lnTo>
                    <a:pt x="0" y="957694"/>
                  </a:lnTo>
                  <a:lnTo>
                    <a:pt x="7769" y="1005867"/>
                  </a:lnTo>
                  <a:lnTo>
                    <a:pt x="29405" y="1047702"/>
                  </a:lnTo>
                  <a:lnTo>
                    <a:pt x="62396" y="1080692"/>
                  </a:lnTo>
                  <a:lnTo>
                    <a:pt x="104231" y="1102325"/>
                  </a:lnTo>
                  <a:lnTo>
                    <a:pt x="152400" y="1110094"/>
                  </a:lnTo>
                  <a:lnTo>
                    <a:pt x="4064901" y="1110094"/>
                  </a:lnTo>
                  <a:lnTo>
                    <a:pt x="4113069" y="1102325"/>
                  </a:lnTo>
                  <a:lnTo>
                    <a:pt x="4154904" y="1080692"/>
                  </a:lnTo>
                  <a:lnTo>
                    <a:pt x="4187895" y="1047702"/>
                  </a:lnTo>
                  <a:lnTo>
                    <a:pt x="4209531" y="1005867"/>
                  </a:lnTo>
                  <a:lnTo>
                    <a:pt x="4217301" y="957694"/>
                  </a:lnTo>
                  <a:lnTo>
                    <a:pt x="4217301" y="152399"/>
                  </a:lnTo>
                  <a:lnTo>
                    <a:pt x="4209531" y="104226"/>
                  </a:lnTo>
                  <a:lnTo>
                    <a:pt x="4187895" y="62391"/>
                  </a:lnTo>
                  <a:lnTo>
                    <a:pt x="4154904" y="29402"/>
                  </a:lnTo>
                  <a:lnTo>
                    <a:pt x="4113069" y="7768"/>
                  </a:lnTo>
                  <a:lnTo>
                    <a:pt x="4064901" y="0"/>
                  </a:lnTo>
                  <a:lnTo>
                    <a:pt x="152400" y="0"/>
                  </a:lnTo>
                  <a:close/>
                </a:path>
              </a:pathLst>
            </a:custGeom>
            <a:ln w="12700">
              <a:solidFill>
                <a:srgbClr val="000000"/>
              </a:solidFill>
              <a:prstDash val="solid"/>
            </a:ln>
          </p:spPr>
          <p:txBody>
            <a:bodyPr wrap="square" lIns="0" tIns="0" rIns="0" bIns="0" rtlCol="0">
              <a:prstTxWarp prst="textNoShape">
                <a:avLst/>
              </a:prstTxWarp>
              <a:noAutofit/>
            </a:bodyPr>
            <a:lstStyle/>
            <a:p>
              <a:endParaRPr lang="ar-SA"/>
            </a:p>
          </p:txBody>
        </p:sp>
        <p:sp>
          <p:nvSpPr>
            <p:cNvPr id="9" name="Textbox 3250">
              <a:extLst>
                <a:ext uri="{FF2B5EF4-FFF2-40B4-BE49-F238E27FC236}">
                  <a16:creationId xmlns:a16="http://schemas.microsoft.com/office/drawing/2014/main" xmlns="" id="{C3B2E465-EADA-87F2-AEAD-EC4801A7633A}"/>
                </a:ext>
              </a:extLst>
            </p:cNvPr>
            <p:cNvSpPr txBox="1"/>
            <p:nvPr/>
          </p:nvSpPr>
          <p:spPr>
            <a:xfrm>
              <a:off x="0" y="0"/>
              <a:ext cx="4230370" cy="1123315"/>
            </a:xfrm>
            <a:prstGeom prst="rect">
              <a:avLst/>
            </a:prstGeom>
          </p:spPr>
          <p:txBody>
            <a:bodyPr wrap="square" lIns="0" tIns="0" rIns="0" bIns="0" rtlCol="0">
              <a:noAutofit/>
            </a:bodyPr>
            <a:lstStyle/>
            <a:p>
              <a:pPr marL="233045" marR="234315" algn="r" rtl="1">
                <a:spcBef>
                  <a:spcPts val="480"/>
                </a:spcBef>
                <a:buNone/>
              </a:pPr>
              <a:endParaRPr lang="en-US" sz="1100" dirty="0">
                <a:effectLst/>
                <a:latin typeface="Tahoma" panose="020B0604030504040204" pitchFamily="34" charset="0"/>
                <a:ea typeface="Tahoma" panose="020B0604030504040204" pitchFamily="34" charset="0"/>
              </a:endParaRPr>
            </a:p>
          </p:txBody>
        </p:sp>
      </p:grpSp>
      <p:grpSp>
        <p:nvGrpSpPr>
          <p:cNvPr id="10" name="مجموعة 9">
            <a:extLst>
              <a:ext uri="{FF2B5EF4-FFF2-40B4-BE49-F238E27FC236}">
                <a16:creationId xmlns:a16="http://schemas.microsoft.com/office/drawing/2014/main" xmlns="" id="{710872B9-1A95-17D1-1E6D-AD5B533B1563}"/>
              </a:ext>
            </a:extLst>
          </p:cNvPr>
          <p:cNvGrpSpPr/>
          <p:nvPr/>
        </p:nvGrpSpPr>
        <p:grpSpPr>
          <a:xfrm>
            <a:off x="1262572" y="2096121"/>
            <a:ext cx="4290505" cy="1599641"/>
            <a:chOff x="-4076732" y="-98980"/>
            <a:chExt cx="4290505" cy="1599641"/>
          </a:xfrm>
        </p:grpSpPr>
        <p:sp>
          <p:nvSpPr>
            <p:cNvPr id="11" name="سهم: خماسي 10">
              <a:extLst>
                <a:ext uri="{FF2B5EF4-FFF2-40B4-BE49-F238E27FC236}">
                  <a16:creationId xmlns:a16="http://schemas.microsoft.com/office/drawing/2014/main" xmlns="" id="{72199304-E4F9-BE68-FEF5-549A39552C26}"/>
                </a:ext>
              </a:extLst>
            </p:cNvPr>
            <p:cNvSpPr/>
            <p:nvPr/>
          </p:nvSpPr>
          <p:spPr>
            <a:xfrm>
              <a:off x="-4076732" y="-78342"/>
              <a:ext cx="4290504" cy="1579003"/>
            </a:xfrm>
            <a:prstGeom prst="homePlate">
              <a:avLst/>
            </a:prstGeom>
            <a:solidFill>
              <a:sysClr val="window" lastClr="FFFFFF"/>
            </a:solidFill>
            <a:ln w="12700" cap="flat" cmpd="sng" algn="ctr">
              <a:solidFill>
                <a:schemeClr val="bg2">
                  <a:lumMod val="25000"/>
                </a:schemeClr>
              </a:solidFill>
              <a:prstDash val="solid"/>
              <a:miter lim="800000"/>
            </a:ln>
            <a:effectLst/>
          </p:spPr>
          <p:style>
            <a:lnRef idx="2">
              <a:schemeClr val="accent5"/>
            </a:lnRef>
            <a:fillRef idx="1">
              <a:schemeClr val="lt1"/>
            </a:fillRef>
            <a:effectRef idx="0">
              <a:schemeClr val="accent5"/>
            </a:effectRef>
            <a:fontRef idx="minor">
              <a:schemeClr val="dk1"/>
            </a:fontRef>
          </p:style>
          <p:txBody>
            <a:bodyPr/>
            <a:lstStyle/>
            <a:p>
              <a:endParaRPr lang="ar-SA"/>
            </a:p>
          </p:txBody>
        </p:sp>
        <p:sp>
          <p:nvSpPr>
            <p:cNvPr id="12" name="سهم: خماسي 4">
              <a:extLst>
                <a:ext uri="{FF2B5EF4-FFF2-40B4-BE49-F238E27FC236}">
                  <a16:creationId xmlns:a16="http://schemas.microsoft.com/office/drawing/2014/main" xmlns="" id="{F4592FB8-BC2F-F882-7CC3-C9EEAE17944F}"/>
                </a:ext>
              </a:extLst>
            </p:cNvPr>
            <p:cNvSpPr txBox="1"/>
            <p:nvPr/>
          </p:nvSpPr>
          <p:spPr>
            <a:xfrm>
              <a:off x="-4076731" y="-98980"/>
              <a:ext cx="4290504" cy="1579003"/>
            </a:xfrm>
            <a:prstGeom prst="rect">
              <a:avLst/>
            </a:prstGeom>
            <a:ln>
              <a:solidFill>
                <a:schemeClr val="bg2">
                  <a:lumMod val="25000"/>
                </a:schemeClr>
              </a:solidFill>
            </a:ln>
          </p:spPr>
          <p:style>
            <a:lnRef idx="2">
              <a:schemeClr val="accent3"/>
            </a:lnRef>
            <a:fillRef idx="1">
              <a:schemeClr val="lt1"/>
            </a:fillRef>
            <a:effectRef idx="0">
              <a:schemeClr val="accent3"/>
            </a:effectRef>
            <a:fontRef idx="minor">
              <a:schemeClr val="dk1"/>
            </a:fontRef>
          </p:style>
          <p:txBody>
            <a:bodyPr spcFirstLastPara="0" vert="horz" wrap="square" lIns="99568" tIns="53340" rIns="696297" bIns="53340" numCol="1" spcCol="1270" anchor="ctr" anchorCtr="0">
              <a:noAutofit/>
            </a:bodyPr>
            <a:lstStyle/>
            <a:p>
              <a:pPr marL="0" lvl="0" indent="0" algn="r" defTabSz="622300" rtl="1">
                <a:lnSpc>
                  <a:spcPct val="90000"/>
                </a:lnSpc>
                <a:spcBef>
                  <a:spcPct val="0"/>
                </a:spcBef>
                <a:spcAft>
                  <a:spcPct val="35000"/>
                </a:spcAft>
                <a:buNone/>
              </a:pPr>
              <a:r>
                <a:rPr lang="ar-SA" sz="1600" b="1" kern="1200" dirty="0">
                  <a:solidFill>
                    <a:sysClr val="windowText" lastClr="000000"/>
                  </a:solidFill>
                  <a:highlight>
                    <a:srgbClr val="FFFF00"/>
                  </a:highlight>
                  <a:latin typeface="Calibri"/>
                  <a:ea typeface="+mn-ea"/>
                  <a:cs typeface="Arial" panose="020B0604020202020204" pitchFamily="34" charset="0"/>
                </a:rPr>
                <a:t>المحرك المستدام للتنمية الرياضية :</a:t>
              </a:r>
            </a:p>
            <a:p>
              <a:pPr marL="0" lvl="0" indent="0" algn="r" defTabSz="622300" rtl="1">
                <a:lnSpc>
                  <a:spcPct val="90000"/>
                </a:lnSpc>
                <a:spcBef>
                  <a:spcPct val="0"/>
                </a:spcBef>
                <a:spcAft>
                  <a:spcPct val="35000"/>
                </a:spcAft>
                <a:buNone/>
              </a:pPr>
              <a:r>
                <a:rPr lang="ar-SA" sz="1400" b="1" kern="1200" dirty="0">
                  <a:solidFill>
                    <a:schemeClr val="accent1">
                      <a:lumMod val="75000"/>
                    </a:schemeClr>
                  </a:solidFill>
                  <a:latin typeface="Calibri"/>
                  <a:ea typeface="+mn-ea"/>
                  <a:cs typeface="Arial" panose="020B0604020202020204" pitchFamily="34" charset="0"/>
                </a:rPr>
                <a:t> القيادة والفاعلية في إحداث التغيير الرياضي </a:t>
              </a:r>
            </a:p>
            <a:p>
              <a:pPr marL="0" lvl="0" indent="0" algn="r" defTabSz="622300" rtl="1">
                <a:lnSpc>
                  <a:spcPct val="90000"/>
                </a:lnSpc>
                <a:spcBef>
                  <a:spcPct val="0"/>
                </a:spcBef>
                <a:spcAft>
                  <a:spcPct val="35000"/>
                </a:spcAft>
                <a:buNone/>
              </a:pPr>
              <a:r>
                <a:rPr lang="ar-SA" sz="1400" b="1" kern="1200" dirty="0">
                  <a:solidFill>
                    <a:schemeClr val="accent1">
                      <a:lumMod val="75000"/>
                    </a:schemeClr>
                  </a:solidFill>
                  <a:latin typeface="Calibri"/>
                  <a:ea typeface="+mn-ea"/>
                  <a:cs typeface="Arial" panose="020B0604020202020204" pitchFamily="34" charset="0"/>
                </a:rPr>
                <a:t>ضمان استمرارية الموارد والأثر الرياضي </a:t>
              </a:r>
            </a:p>
            <a:p>
              <a:pPr marL="0" lvl="0" indent="0" algn="r" defTabSz="622300" rtl="1">
                <a:lnSpc>
                  <a:spcPct val="90000"/>
                </a:lnSpc>
                <a:spcBef>
                  <a:spcPct val="0"/>
                </a:spcBef>
                <a:spcAft>
                  <a:spcPct val="35000"/>
                </a:spcAft>
                <a:buNone/>
              </a:pPr>
              <a:r>
                <a:rPr lang="ar-SA" sz="1400" b="1" kern="1200" dirty="0">
                  <a:solidFill>
                    <a:schemeClr val="accent1">
                      <a:lumMod val="75000"/>
                    </a:schemeClr>
                  </a:solidFill>
                  <a:latin typeface="Calibri"/>
                  <a:ea typeface="+mn-ea"/>
                  <a:cs typeface="Arial" panose="020B0604020202020204" pitchFamily="34" charset="0"/>
                </a:rPr>
                <a:t>تطوير الرياضة باعتبارها عنصر مؤثر في التنمية البشرية والمجتمعية</a:t>
              </a:r>
            </a:p>
          </p:txBody>
        </p:sp>
      </p:grpSp>
      <p:sp>
        <p:nvSpPr>
          <p:cNvPr id="15" name="سهم: خماسي 4">
            <a:extLst>
              <a:ext uri="{FF2B5EF4-FFF2-40B4-BE49-F238E27FC236}">
                <a16:creationId xmlns:a16="http://schemas.microsoft.com/office/drawing/2014/main" xmlns="" id="{C3013D55-596D-3DB9-7717-462896DFFBA8}"/>
              </a:ext>
            </a:extLst>
          </p:cNvPr>
          <p:cNvSpPr txBox="1"/>
          <p:nvPr/>
        </p:nvSpPr>
        <p:spPr>
          <a:xfrm>
            <a:off x="1189990" y="4007602"/>
            <a:ext cx="4400103" cy="1472589"/>
          </a:xfrm>
          <a:prstGeom prst="rect">
            <a:avLst/>
          </a:prstGeom>
          <a:ln>
            <a:solidFill>
              <a:schemeClr val="bg2">
                <a:lumMod val="10000"/>
              </a:schemeClr>
            </a:solidFill>
          </a:ln>
        </p:spPr>
        <p:style>
          <a:lnRef idx="2">
            <a:schemeClr val="accent3"/>
          </a:lnRef>
          <a:fillRef idx="1">
            <a:schemeClr val="lt1"/>
          </a:fillRef>
          <a:effectRef idx="0">
            <a:schemeClr val="accent3"/>
          </a:effectRef>
          <a:fontRef idx="minor">
            <a:schemeClr val="dk1"/>
          </a:fontRef>
        </p:style>
        <p:txBody>
          <a:bodyPr spcFirstLastPara="0" vert="horz" wrap="square" lIns="128016" tIns="68580" rIns="696297" bIns="68580" numCol="1" spcCol="1270" anchor="ctr" anchorCtr="0">
            <a:noAutofit/>
          </a:bodyPr>
          <a:lstStyle/>
          <a:p>
            <a:pPr marL="0" lvl="0" indent="0" algn="r" defTabSz="800100" rtl="1">
              <a:lnSpc>
                <a:spcPct val="90000"/>
              </a:lnSpc>
              <a:spcBef>
                <a:spcPct val="0"/>
              </a:spcBef>
              <a:spcAft>
                <a:spcPct val="35000"/>
              </a:spcAft>
              <a:buNone/>
            </a:pPr>
            <a:r>
              <a:rPr lang="ar-SA" sz="1800" kern="1200" dirty="0">
                <a:solidFill>
                  <a:sysClr val="windowText" lastClr="000000"/>
                </a:solidFill>
                <a:highlight>
                  <a:srgbClr val="FFFF00"/>
                </a:highlight>
                <a:latin typeface="Calibri"/>
                <a:ea typeface="+mn-ea"/>
                <a:cs typeface="Arial" panose="020B0604020202020204" pitchFamily="34" charset="0"/>
              </a:rPr>
              <a:t>في منطقة الحدود الشمالية</a:t>
            </a:r>
          </a:p>
          <a:p>
            <a:pPr marL="0" lvl="0" indent="0" algn="r" defTabSz="800100" rtl="1">
              <a:lnSpc>
                <a:spcPct val="90000"/>
              </a:lnSpc>
              <a:spcBef>
                <a:spcPct val="0"/>
              </a:spcBef>
              <a:spcAft>
                <a:spcPct val="35000"/>
              </a:spcAft>
              <a:buNone/>
            </a:pPr>
            <a:r>
              <a:rPr lang="ar-SA" sz="1800" kern="1200" dirty="0">
                <a:solidFill>
                  <a:schemeClr val="accent1">
                    <a:lumMod val="75000"/>
                  </a:schemeClr>
                </a:solidFill>
                <a:latin typeface="Calibri"/>
                <a:ea typeface="+mn-ea"/>
                <a:cs typeface="Arial" panose="020B0604020202020204" pitchFamily="34" charset="0"/>
              </a:rPr>
              <a:t>جميع مدن ومحافظات منطقة الحدود الشمالية </a:t>
            </a:r>
            <a:r>
              <a:rPr lang="ar-YE" sz="1800" kern="1200" dirty="0">
                <a:solidFill>
                  <a:schemeClr val="accent1">
                    <a:lumMod val="75000"/>
                  </a:schemeClr>
                </a:solidFill>
                <a:latin typeface="Calibri"/>
                <a:ea typeface="+mn-ea"/>
                <a:cs typeface="Arial" panose="020B0604020202020204" pitchFamily="34" charset="0"/>
              </a:rPr>
              <a:t>.</a:t>
            </a:r>
            <a:endParaRPr lang="ar-SA" sz="1200" kern="1200" dirty="0">
              <a:solidFill>
                <a:schemeClr val="accent1">
                  <a:lumMod val="75000"/>
                </a:schemeClr>
              </a:solidFill>
              <a:latin typeface="Calibri"/>
              <a:ea typeface="+mn-ea"/>
              <a:cs typeface="Arial" panose="020B0604020202020204" pitchFamily="34" charset="0"/>
            </a:endParaRPr>
          </a:p>
        </p:txBody>
      </p:sp>
      <p:sp>
        <p:nvSpPr>
          <p:cNvPr id="16" name="مستطيل 15">
            <a:extLst>
              <a:ext uri="{FF2B5EF4-FFF2-40B4-BE49-F238E27FC236}">
                <a16:creationId xmlns:a16="http://schemas.microsoft.com/office/drawing/2014/main" xmlns="" id="{923E6515-691F-773E-A86C-87A374E04A5D}"/>
              </a:ext>
            </a:extLst>
          </p:cNvPr>
          <p:cNvSpPr/>
          <p:nvPr/>
        </p:nvSpPr>
        <p:spPr>
          <a:xfrm>
            <a:off x="10530080" y="298112"/>
            <a:ext cx="1152144" cy="1728216"/>
          </a:xfrm>
          <a:prstGeom prst="rect">
            <a:avLst/>
          </a:prstGeom>
          <a:blipFill>
            <a:blip r:embed="rId3">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ar-SA"/>
          </a:p>
        </p:txBody>
      </p:sp>
      <p:sp>
        <p:nvSpPr>
          <p:cNvPr id="18" name="مربع نص 17">
            <a:extLst>
              <a:ext uri="{FF2B5EF4-FFF2-40B4-BE49-F238E27FC236}">
                <a16:creationId xmlns:a16="http://schemas.microsoft.com/office/drawing/2014/main" xmlns="" id="{96440501-6756-5CF9-CF57-9F2795433B24}"/>
              </a:ext>
            </a:extLst>
          </p:cNvPr>
          <p:cNvSpPr txBox="1"/>
          <p:nvPr/>
        </p:nvSpPr>
        <p:spPr>
          <a:xfrm>
            <a:off x="1262573" y="1370438"/>
            <a:ext cx="7048500" cy="584775"/>
          </a:xfrm>
          <a:prstGeom prst="rect">
            <a:avLst/>
          </a:prstGeom>
          <a:noFill/>
        </p:spPr>
        <p:txBody>
          <a:bodyPr wrap="square">
            <a:spAutoFit/>
          </a:bodyPr>
          <a:lstStyle/>
          <a:p>
            <a:r>
              <a:rPr lang="ar-YE" sz="32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الرؤية </a:t>
            </a:r>
            <a:endParaRPr lang="ar-SA" sz="3200" dirty="0">
              <a:solidFill>
                <a:schemeClr val="bg1"/>
              </a:solidFill>
            </a:endParaRPr>
          </a:p>
        </p:txBody>
      </p:sp>
      <p:pic>
        <p:nvPicPr>
          <p:cNvPr id="2" name="Picture 1">
            <a:extLst>
              <a:ext uri="{FF2B5EF4-FFF2-40B4-BE49-F238E27FC236}">
                <a16:creationId xmlns:a16="http://schemas.microsoft.com/office/drawing/2014/main" xmlns="" id="{2770C1AC-5A9B-4EAF-B2D4-CD37380E5F70}"/>
              </a:ext>
            </a:extLst>
          </p:cNvPr>
          <p:cNvPicPr>
            <a:picLocks noChangeAspect="1"/>
          </p:cNvPicPr>
          <p:nvPr/>
        </p:nvPicPr>
        <p:blipFill>
          <a:blip r:embed="rId4"/>
          <a:stretch>
            <a:fillRect/>
          </a:stretch>
        </p:blipFill>
        <p:spPr>
          <a:xfrm>
            <a:off x="354766" y="315992"/>
            <a:ext cx="835224" cy="719390"/>
          </a:xfrm>
          <a:prstGeom prst="rect">
            <a:avLst/>
          </a:prstGeom>
        </p:spPr>
      </p:pic>
    </p:spTree>
    <p:extLst>
      <p:ext uri="{BB962C8B-B14F-4D97-AF65-F5344CB8AC3E}">
        <p14:creationId xmlns:p14="http://schemas.microsoft.com/office/powerpoint/2010/main" val="1468447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247">
            <a:extLst>
              <a:ext uri="{FF2B5EF4-FFF2-40B4-BE49-F238E27FC236}">
                <a16:creationId xmlns:a16="http://schemas.microsoft.com/office/drawing/2014/main" xmlns="" id="{DEB08835-CCF9-CF0A-7CA6-CC71F358A8AD}"/>
              </a:ext>
            </a:extLst>
          </p:cNvPr>
          <p:cNvSpPr txBox="1">
            <a:spLocks/>
          </p:cNvSpPr>
          <p:nvPr/>
        </p:nvSpPr>
        <p:spPr>
          <a:xfrm>
            <a:off x="3714750" y="3457196"/>
            <a:ext cx="8916035" cy="878205"/>
          </a:xfrm>
          <a:prstGeom prst="rect">
            <a:avLst/>
          </a:prstGeom>
        </p:spPr>
        <p:txBody>
          <a:bodyPr wrap="square" lIns="0" tIns="0" rIns="0" bIns="0" rtlCol="0">
            <a:noAutofit/>
          </a:bodyPr>
          <a:lstStyle/>
          <a:p>
            <a:pPr marL="831850">
              <a:spcBef>
                <a:spcPts val="1735"/>
              </a:spcBef>
            </a:pPr>
            <a:r>
              <a:rPr lang="en-US" sz="2400" b="1" dirty="0">
                <a:solidFill>
                  <a:srgbClr val="FFFFFF"/>
                </a:solidFill>
                <a:effectLst/>
                <a:latin typeface="Arial" panose="020B0604020202020204" pitchFamily="34" charset="0"/>
                <a:ea typeface="Tahoma" panose="020B0604030504040204" pitchFamily="34" charset="0"/>
              </a:rPr>
              <a:t>Vision</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marL="831850">
              <a:spcBef>
                <a:spcPts val="1735"/>
              </a:spcBef>
            </a:pPr>
            <a:r>
              <a:rPr lang="ar-SA" sz="2400" b="1" spc="-10" dirty="0">
                <a:solidFill>
                  <a:srgbClr val="FFFFFF"/>
                </a:solidFill>
                <a:effectLst/>
                <a:latin typeface="Tahoma" panose="020B0604030504040204" pitchFamily="34" charset="0"/>
                <a:ea typeface="Tahoma" panose="020B0604030504040204" pitchFamily="34" charset="0"/>
                <a:cs typeface="Arial" panose="020B0604020202020204" pitchFamily="34" charset="0"/>
              </a:rPr>
              <a:t>الرؤية</a:t>
            </a:r>
            <a:endParaRPr lang="en-US" sz="1100" b="1" dirty="0">
              <a:effectLst/>
              <a:latin typeface="Tahoma" panose="020B0604030504040204" pitchFamily="34" charset="0"/>
              <a:ea typeface="Tahoma" panose="020B0604030504040204" pitchFamily="34" charset="0"/>
            </a:endParaRPr>
          </a:p>
        </p:txBody>
      </p:sp>
      <p:pic>
        <p:nvPicPr>
          <p:cNvPr id="4" name="Image 3244">
            <a:extLst>
              <a:ext uri="{FF2B5EF4-FFF2-40B4-BE49-F238E27FC236}">
                <a16:creationId xmlns:a16="http://schemas.microsoft.com/office/drawing/2014/main" xmlns="" id="{B5BA126B-211C-87AF-892E-E178B56164DC}"/>
              </a:ext>
            </a:extLst>
          </p:cNvPr>
          <p:cNvPicPr/>
          <p:nvPr/>
        </p:nvPicPr>
        <p:blipFill>
          <a:blip r:embed="rId2" cstate="print"/>
          <a:stretch>
            <a:fillRect/>
          </a:stretch>
        </p:blipFill>
        <p:spPr>
          <a:xfrm>
            <a:off x="5838825" y="1332908"/>
            <a:ext cx="4057650" cy="693420"/>
          </a:xfrm>
          <a:prstGeom prst="rect">
            <a:avLst/>
          </a:prstGeom>
        </p:spPr>
      </p:pic>
      <p:sp>
        <p:nvSpPr>
          <p:cNvPr id="6" name="مربع نص 5">
            <a:extLst>
              <a:ext uri="{FF2B5EF4-FFF2-40B4-BE49-F238E27FC236}">
                <a16:creationId xmlns:a16="http://schemas.microsoft.com/office/drawing/2014/main" xmlns="" id="{E3E00669-A8A8-C1B6-1669-C4B4F6FEFF56}"/>
              </a:ext>
            </a:extLst>
          </p:cNvPr>
          <p:cNvSpPr txBox="1"/>
          <p:nvPr/>
        </p:nvSpPr>
        <p:spPr>
          <a:xfrm>
            <a:off x="-1421114" y="357258"/>
            <a:ext cx="11951194" cy="523220"/>
          </a:xfrm>
          <a:prstGeom prst="rect">
            <a:avLst/>
          </a:prstGeom>
          <a:noFill/>
        </p:spPr>
        <p:txBody>
          <a:bodyPr wrap="square">
            <a:spAutoFit/>
          </a:bodyPr>
          <a:lstStyle/>
          <a:p>
            <a:pPr lvl="0" rtl="1">
              <a:buNone/>
            </a:pPr>
            <a:r>
              <a:rPr lang="ar-YE" sz="2800" b="1" dirty="0">
                <a:solidFill>
                  <a:srgbClr val="00B050"/>
                </a:solidFill>
                <a:latin typeface="Aharoni" panose="020F0502020204030204" pitchFamily="2" charset="-79"/>
                <a:cs typeface="Arial" panose="020B0604020202020204" pitchFamily="34" charset="0"/>
              </a:rPr>
              <a:t>رابعاً:</a:t>
            </a:r>
            <a:r>
              <a:rPr lang="ar-SA" sz="2800" b="1" dirty="0">
                <a:solidFill>
                  <a:srgbClr val="00B050"/>
                </a:solidFill>
                <a:latin typeface="Aharoni" panose="020F0502020204030204" pitchFamily="2" charset="-79"/>
                <a:cs typeface="Arial" panose="020B0604020202020204" pitchFamily="34" charset="0"/>
              </a:rPr>
              <a:t> </a:t>
            </a:r>
            <a:r>
              <a:rPr lang="ar-YE" sz="2800" b="1" dirty="0">
                <a:solidFill>
                  <a:srgbClr val="00B050"/>
                </a:solidFill>
                <a:latin typeface="Aharoni" panose="020F0502020204030204" pitchFamily="2" charset="-79"/>
                <a:cs typeface="Arial" panose="020B0604020202020204" pitchFamily="34" charset="0"/>
              </a:rPr>
              <a:t>التوجهات الإستراتيجية</a:t>
            </a:r>
            <a:r>
              <a:rPr lang="ar-SA" sz="2800" b="1" dirty="0">
                <a:solidFill>
                  <a:srgbClr val="00B050"/>
                </a:solidFill>
                <a:latin typeface="Aharoni" panose="020F0502020204030204" pitchFamily="2" charset="-79"/>
                <a:cs typeface="Arial" panose="020B0604020202020204" pitchFamily="34" charset="0"/>
              </a:rPr>
              <a:t> :</a:t>
            </a:r>
            <a:endParaRPr lang="ar-YE" sz="2800" b="1" dirty="0">
              <a:solidFill>
                <a:srgbClr val="00B050"/>
              </a:solidFill>
              <a:latin typeface="Aharoni" panose="020F0502020204030204" pitchFamily="2" charset="-79"/>
              <a:cs typeface="Arial" panose="020B0604020202020204" pitchFamily="34" charset="0"/>
            </a:endParaRPr>
          </a:p>
        </p:txBody>
      </p:sp>
      <p:grpSp>
        <p:nvGrpSpPr>
          <p:cNvPr id="7" name="Group 3248">
            <a:extLst>
              <a:ext uri="{FF2B5EF4-FFF2-40B4-BE49-F238E27FC236}">
                <a16:creationId xmlns:a16="http://schemas.microsoft.com/office/drawing/2014/main" xmlns="" id="{EA85FF30-74E2-F6B6-C489-4E9948F31AA8}"/>
              </a:ext>
            </a:extLst>
          </p:cNvPr>
          <p:cNvGrpSpPr>
            <a:grpSpLocks/>
          </p:cNvGrpSpPr>
          <p:nvPr/>
        </p:nvGrpSpPr>
        <p:grpSpPr>
          <a:xfrm>
            <a:off x="4554483" y="2382461"/>
            <a:ext cx="4906010" cy="1123315"/>
            <a:chOff x="0" y="0"/>
            <a:chExt cx="4230370" cy="1123315"/>
          </a:xfrm>
        </p:grpSpPr>
        <p:sp>
          <p:nvSpPr>
            <p:cNvPr id="8" name="Graphic 3249">
              <a:extLst>
                <a:ext uri="{FF2B5EF4-FFF2-40B4-BE49-F238E27FC236}">
                  <a16:creationId xmlns:a16="http://schemas.microsoft.com/office/drawing/2014/main" xmlns="" id="{C2B58F5F-8B8E-7A4F-022E-55F117521DB9}"/>
                </a:ext>
              </a:extLst>
            </p:cNvPr>
            <p:cNvSpPr/>
            <p:nvPr/>
          </p:nvSpPr>
          <p:spPr>
            <a:xfrm>
              <a:off x="6350" y="6350"/>
              <a:ext cx="4217670" cy="1110615"/>
            </a:xfrm>
            <a:custGeom>
              <a:avLst/>
              <a:gdLst/>
              <a:ahLst/>
              <a:cxnLst/>
              <a:rect l="l" t="t" r="r" b="b"/>
              <a:pathLst>
                <a:path w="4217670" h="1110615">
                  <a:moveTo>
                    <a:pt x="152400" y="0"/>
                  </a:moveTo>
                  <a:lnTo>
                    <a:pt x="104231" y="7768"/>
                  </a:lnTo>
                  <a:lnTo>
                    <a:pt x="62396" y="29402"/>
                  </a:lnTo>
                  <a:lnTo>
                    <a:pt x="29405" y="62391"/>
                  </a:lnTo>
                  <a:lnTo>
                    <a:pt x="7769" y="104226"/>
                  </a:lnTo>
                  <a:lnTo>
                    <a:pt x="0" y="152399"/>
                  </a:lnTo>
                  <a:lnTo>
                    <a:pt x="0" y="957694"/>
                  </a:lnTo>
                  <a:lnTo>
                    <a:pt x="7769" y="1005867"/>
                  </a:lnTo>
                  <a:lnTo>
                    <a:pt x="29405" y="1047702"/>
                  </a:lnTo>
                  <a:lnTo>
                    <a:pt x="62396" y="1080692"/>
                  </a:lnTo>
                  <a:lnTo>
                    <a:pt x="104231" y="1102325"/>
                  </a:lnTo>
                  <a:lnTo>
                    <a:pt x="152400" y="1110094"/>
                  </a:lnTo>
                  <a:lnTo>
                    <a:pt x="4064901" y="1110094"/>
                  </a:lnTo>
                  <a:lnTo>
                    <a:pt x="4113069" y="1102325"/>
                  </a:lnTo>
                  <a:lnTo>
                    <a:pt x="4154904" y="1080692"/>
                  </a:lnTo>
                  <a:lnTo>
                    <a:pt x="4187895" y="1047702"/>
                  </a:lnTo>
                  <a:lnTo>
                    <a:pt x="4209531" y="1005867"/>
                  </a:lnTo>
                  <a:lnTo>
                    <a:pt x="4217301" y="957694"/>
                  </a:lnTo>
                  <a:lnTo>
                    <a:pt x="4217301" y="152399"/>
                  </a:lnTo>
                  <a:lnTo>
                    <a:pt x="4209531" y="104226"/>
                  </a:lnTo>
                  <a:lnTo>
                    <a:pt x="4187895" y="62391"/>
                  </a:lnTo>
                  <a:lnTo>
                    <a:pt x="4154904" y="29402"/>
                  </a:lnTo>
                  <a:lnTo>
                    <a:pt x="4113069" y="7768"/>
                  </a:lnTo>
                  <a:lnTo>
                    <a:pt x="4064901" y="0"/>
                  </a:lnTo>
                  <a:lnTo>
                    <a:pt x="152400" y="0"/>
                  </a:lnTo>
                  <a:close/>
                </a:path>
              </a:pathLst>
            </a:custGeom>
            <a:ln w="12700">
              <a:solidFill>
                <a:srgbClr val="000000"/>
              </a:solidFill>
              <a:prstDash val="solid"/>
            </a:ln>
          </p:spPr>
          <p:txBody>
            <a:bodyPr wrap="square" lIns="0" tIns="0" rIns="0" bIns="0" rtlCol="0">
              <a:prstTxWarp prst="textNoShape">
                <a:avLst/>
              </a:prstTxWarp>
              <a:noAutofit/>
            </a:bodyPr>
            <a:lstStyle/>
            <a:p>
              <a:endParaRPr lang="ar-SA" dirty="0"/>
            </a:p>
          </p:txBody>
        </p:sp>
        <p:sp>
          <p:nvSpPr>
            <p:cNvPr id="9" name="Textbox 3250">
              <a:extLst>
                <a:ext uri="{FF2B5EF4-FFF2-40B4-BE49-F238E27FC236}">
                  <a16:creationId xmlns:a16="http://schemas.microsoft.com/office/drawing/2014/main" xmlns="" id="{B4FEDF35-565D-37F6-A6D9-13AC18CEC671}"/>
                </a:ext>
              </a:extLst>
            </p:cNvPr>
            <p:cNvSpPr txBox="1"/>
            <p:nvPr/>
          </p:nvSpPr>
          <p:spPr>
            <a:xfrm>
              <a:off x="0" y="0"/>
              <a:ext cx="4230370" cy="1123315"/>
            </a:xfrm>
            <a:prstGeom prst="rect">
              <a:avLst/>
            </a:prstGeom>
          </p:spPr>
          <p:txBody>
            <a:bodyPr wrap="square" lIns="0" tIns="0" rIns="0" bIns="0" rtlCol="0">
              <a:noAutofit/>
            </a:bodyPr>
            <a:lstStyle/>
            <a:p>
              <a:pPr marL="233045" marR="234315" algn="r" rtl="1">
                <a:spcBef>
                  <a:spcPts val="480"/>
                </a:spcBef>
                <a:buNone/>
              </a:pPr>
              <a:endParaRPr lang="en-US" sz="1100" dirty="0">
                <a:effectLst/>
                <a:latin typeface="Tahoma" panose="020B0604030504040204" pitchFamily="34" charset="0"/>
                <a:ea typeface="Tahoma" panose="020B0604030504040204" pitchFamily="34" charset="0"/>
              </a:endParaRPr>
            </a:p>
          </p:txBody>
        </p:sp>
      </p:grpSp>
      <p:sp>
        <p:nvSpPr>
          <p:cNvPr id="16" name="مستطيل 15">
            <a:extLst>
              <a:ext uri="{FF2B5EF4-FFF2-40B4-BE49-F238E27FC236}">
                <a16:creationId xmlns:a16="http://schemas.microsoft.com/office/drawing/2014/main" xmlns="" id="{BBC638D2-A974-4EB0-4E1B-C5ACD05C2318}"/>
              </a:ext>
            </a:extLst>
          </p:cNvPr>
          <p:cNvSpPr/>
          <p:nvPr/>
        </p:nvSpPr>
        <p:spPr>
          <a:xfrm>
            <a:off x="10530080" y="298112"/>
            <a:ext cx="1152144" cy="1728216"/>
          </a:xfrm>
          <a:prstGeom prst="rect">
            <a:avLst/>
          </a:prstGeom>
          <a:blipFill>
            <a:blip r:embed="rId3">
              <a:extLst>
                <a:ext uri="{28A0092B-C50C-407E-A947-70E740481C1C}">
                  <a14:useLocalDpi xmlns:a14="http://schemas.microsoft.com/office/drawing/2010/main" val="0"/>
                </a:ext>
              </a:extLst>
            </a:blip>
            <a:srcRect/>
            <a:stretch>
              <a:fillRect l="-25000" r="-25000"/>
            </a:stretch>
          </a:blipFill>
          <a:ln w="10795" cap="flat" cmpd="sng" algn="ctr">
            <a:solidFill>
              <a:srgbClr val="00B050"/>
            </a:solid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ar-SA"/>
          </a:p>
        </p:txBody>
      </p:sp>
      <p:sp>
        <p:nvSpPr>
          <p:cNvPr id="18" name="مربع نص 17">
            <a:extLst>
              <a:ext uri="{FF2B5EF4-FFF2-40B4-BE49-F238E27FC236}">
                <a16:creationId xmlns:a16="http://schemas.microsoft.com/office/drawing/2014/main" xmlns="" id="{9C4B6CB4-743A-D19E-85AB-A78A2CC61413}"/>
              </a:ext>
            </a:extLst>
          </p:cNvPr>
          <p:cNvSpPr txBox="1"/>
          <p:nvPr/>
        </p:nvSpPr>
        <p:spPr>
          <a:xfrm>
            <a:off x="1262573" y="1370438"/>
            <a:ext cx="7048500" cy="584775"/>
          </a:xfrm>
          <a:prstGeom prst="rect">
            <a:avLst/>
          </a:prstGeom>
          <a:noFill/>
        </p:spPr>
        <p:txBody>
          <a:bodyPr wrap="square">
            <a:spAutoFit/>
          </a:bodyPr>
          <a:lstStyle/>
          <a:p>
            <a:r>
              <a:rPr lang="ar-YE" sz="32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ا</a:t>
            </a:r>
            <a:r>
              <a:rPr lang="ar-SA" sz="32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لرسالة </a:t>
            </a:r>
            <a:endParaRPr lang="ar-SA" sz="3200" dirty="0">
              <a:solidFill>
                <a:schemeClr val="bg1"/>
              </a:solidFill>
            </a:endParaRPr>
          </a:p>
        </p:txBody>
      </p:sp>
      <p:sp>
        <p:nvSpPr>
          <p:cNvPr id="20" name="مربع نص 19">
            <a:extLst>
              <a:ext uri="{FF2B5EF4-FFF2-40B4-BE49-F238E27FC236}">
                <a16:creationId xmlns:a16="http://schemas.microsoft.com/office/drawing/2014/main" xmlns="" id="{7DB011BF-D781-07F6-A8C3-398ABA7E8CDA}"/>
              </a:ext>
            </a:extLst>
          </p:cNvPr>
          <p:cNvSpPr txBox="1"/>
          <p:nvPr/>
        </p:nvSpPr>
        <p:spPr>
          <a:xfrm>
            <a:off x="3502730" y="2517091"/>
            <a:ext cx="7048500" cy="787652"/>
          </a:xfrm>
          <a:prstGeom prst="rect">
            <a:avLst/>
          </a:prstGeom>
          <a:noFill/>
        </p:spPr>
        <p:txBody>
          <a:bodyPr wrap="square">
            <a:spAutoFit/>
          </a:bodyPr>
          <a:lstStyle/>
          <a:p>
            <a:pPr algn="ctr">
              <a:lnSpc>
                <a:spcPct val="107000"/>
              </a:lnSpc>
              <a:spcAft>
                <a:spcPts val="800"/>
              </a:spcAft>
            </a:pPr>
            <a:r>
              <a:rPr lang="ar-SA" sz="1800" dirty="0">
                <a:effectLst/>
                <a:latin typeface="Calibri" panose="020F0502020204030204" pitchFamily="34" charset="0"/>
                <a:ea typeface="Calibri" panose="020F0502020204030204" pitchFamily="34" charset="0"/>
                <a:cs typeface="Sakkal Majalla" panose="02000000000000000000" pitchFamily="2" charset="-78"/>
              </a:rPr>
              <a:t>الإسهام في تحسين جودة حياة المجتمع، من خلال توفير: بيئة رياضية محفزة، </a:t>
            </a:r>
          </a:p>
          <a:p>
            <a:pPr algn="ctr">
              <a:lnSpc>
                <a:spcPct val="107000"/>
              </a:lnSpc>
              <a:spcAft>
                <a:spcPts val="800"/>
              </a:spcAft>
            </a:pPr>
            <a:r>
              <a:rPr lang="ar-SA" sz="1800" dirty="0">
                <a:effectLst/>
                <a:latin typeface="Calibri" panose="020F0502020204030204" pitchFamily="34" charset="0"/>
                <a:ea typeface="Calibri" panose="020F0502020204030204" pitchFamily="34" charset="0"/>
                <a:cs typeface="Sakkal Majalla" panose="02000000000000000000" pitchFamily="2" charset="-78"/>
              </a:rPr>
              <a:t>وبرامج متنوعة ومبتكرة، بالتعاون مع الشركاء ومساهمة المجتمع</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21" name="مجموعة 20">
            <a:extLst>
              <a:ext uri="{FF2B5EF4-FFF2-40B4-BE49-F238E27FC236}">
                <a16:creationId xmlns:a16="http://schemas.microsoft.com/office/drawing/2014/main" xmlns="" id="{50AFA40C-CB14-A365-2F28-A1A329D9B7E5}"/>
              </a:ext>
            </a:extLst>
          </p:cNvPr>
          <p:cNvGrpSpPr/>
          <p:nvPr/>
        </p:nvGrpSpPr>
        <p:grpSpPr>
          <a:xfrm>
            <a:off x="8907462" y="3974964"/>
            <a:ext cx="1444627" cy="1444627"/>
            <a:chOff x="6720140" y="1431924"/>
            <a:chExt cx="1444627" cy="1444627"/>
          </a:xfrm>
        </p:grpSpPr>
        <p:sp>
          <p:nvSpPr>
            <p:cNvPr id="22" name="مستطيل: زوايا مستديرة 21">
              <a:extLst>
                <a:ext uri="{FF2B5EF4-FFF2-40B4-BE49-F238E27FC236}">
                  <a16:creationId xmlns:a16="http://schemas.microsoft.com/office/drawing/2014/main" xmlns="" id="{27E29CA6-8C05-2AAA-BA37-F25F55565217}"/>
                </a:ext>
              </a:extLst>
            </p:cNvPr>
            <p:cNvSpPr/>
            <p:nvPr/>
          </p:nvSpPr>
          <p:spPr>
            <a:xfrm>
              <a:off x="6720140" y="1431924"/>
              <a:ext cx="1444627" cy="1444627"/>
            </a:xfrm>
            <a:prstGeom prst="roundRect">
              <a:avLst>
                <a:gd name="adj" fmla="val 10000"/>
              </a:avLst>
            </a:prstGeom>
            <a:solidFill>
              <a:srgbClr val="8AB833">
                <a:lumMod val="40000"/>
                <a:lumOff val="60000"/>
              </a:srgbClr>
            </a:solidFill>
            <a:ln w="28575" cap="flat" cmpd="sng" algn="ctr">
              <a:solidFill>
                <a:srgbClr val="00B050"/>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ar-SA"/>
            </a:p>
          </p:txBody>
        </p:sp>
        <p:sp>
          <p:nvSpPr>
            <p:cNvPr id="23" name="مستطيل: زوايا مستديرة 4">
              <a:extLst>
                <a:ext uri="{FF2B5EF4-FFF2-40B4-BE49-F238E27FC236}">
                  <a16:creationId xmlns:a16="http://schemas.microsoft.com/office/drawing/2014/main" xmlns="" id="{756B0FE2-599C-9921-49D6-DF58FC433A43}"/>
                </a:ext>
              </a:extLst>
            </p:cNvPr>
            <p:cNvSpPr txBox="1"/>
            <p:nvPr/>
          </p:nvSpPr>
          <p:spPr>
            <a:xfrm>
              <a:off x="6762452" y="1474236"/>
              <a:ext cx="1360003" cy="13600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ar-YE" sz="1400" b="1" kern="1200">
                <a:solidFill>
                  <a:srgbClr val="29B95C"/>
                </a:solidFill>
                <a:latin typeface="Calibri" panose="020F0502020204030204"/>
                <a:ea typeface="+mn-ea"/>
                <a:cs typeface="Arial" panose="020B0604020202020204" pitchFamily="34" charset="0"/>
              </a:endParaRPr>
            </a:p>
            <a:p>
              <a:pPr marL="0" lvl="0" indent="0" algn="ctr" defTabSz="622300" rtl="1">
                <a:lnSpc>
                  <a:spcPct val="90000"/>
                </a:lnSpc>
                <a:spcBef>
                  <a:spcPct val="0"/>
                </a:spcBef>
                <a:spcAft>
                  <a:spcPct val="35000"/>
                </a:spcAft>
                <a:buNone/>
              </a:pPr>
              <a:r>
                <a:rPr lang="ar-YE" sz="1400" b="1" kern="1200">
                  <a:solidFill>
                    <a:srgbClr val="009116"/>
                  </a:solidFill>
                  <a:latin typeface="Calibri" panose="020F0502020204030204"/>
                  <a:ea typeface="+mn-ea"/>
                  <a:cs typeface="Arial" panose="020B0604020202020204" pitchFamily="34" charset="0"/>
                </a:rPr>
                <a:t>تحسين جودة الحياة:</a:t>
              </a:r>
            </a:p>
            <a:p>
              <a:pPr marL="0" lvl="0" indent="0" algn="ctr" defTabSz="622300" rtl="1">
                <a:lnSpc>
                  <a:spcPct val="90000"/>
                </a:lnSpc>
                <a:spcBef>
                  <a:spcPct val="0"/>
                </a:spcBef>
                <a:spcAft>
                  <a:spcPct val="35000"/>
                </a:spcAft>
                <a:buNone/>
              </a:pPr>
              <a:r>
                <a:rPr lang="ar-YE" sz="1400" b="1" kern="1200">
                  <a:solidFill>
                    <a:sysClr val="windowText" lastClr="000000"/>
                  </a:solidFill>
                  <a:latin typeface="Calibri" panose="020F0502020204030204"/>
                  <a:ea typeface="+mn-ea"/>
                  <a:cs typeface="Arial" panose="020B0604020202020204" pitchFamily="34" charset="0"/>
                </a:rPr>
                <a:t>التوعية الصحية  والأنشطة الرياضية والثقافية التي تعزز اللياقة البدنية والحياة الصحية في المجتمع.  </a:t>
              </a:r>
            </a:p>
            <a:p>
              <a:pPr marL="0" lvl="0" indent="0" algn="ctr" defTabSz="622300" rtl="1">
                <a:lnSpc>
                  <a:spcPct val="90000"/>
                </a:lnSpc>
                <a:spcBef>
                  <a:spcPct val="0"/>
                </a:spcBef>
                <a:spcAft>
                  <a:spcPct val="35000"/>
                </a:spcAft>
                <a:buNone/>
              </a:pPr>
              <a:endParaRPr lang="ar-SA" sz="2000" b="1" kern="1200">
                <a:solidFill>
                  <a:srgbClr val="29B95C"/>
                </a:solidFill>
                <a:latin typeface="Calibri" panose="020F0502020204030204"/>
                <a:ea typeface="+mn-ea"/>
                <a:cs typeface="Arial" panose="020B0604020202020204" pitchFamily="34" charset="0"/>
              </a:endParaRPr>
            </a:p>
          </p:txBody>
        </p:sp>
      </p:grpSp>
      <p:grpSp>
        <p:nvGrpSpPr>
          <p:cNvPr id="24" name="مجموعة 23">
            <a:extLst>
              <a:ext uri="{FF2B5EF4-FFF2-40B4-BE49-F238E27FC236}">
                <a16:creationId xmlns:a16="http://schemas.microsoft.com/office/drawing/2014/main" xmlns="" id="{E46B2691-6215-DE9C-D7A7-46E15FBE8481}"/>
              </a:ext>
            </a:extLst>
          </p:cNvPr>
          <p:cNvGrpSpPr/>
          <p:nvPr/>
        </p:nvGrpSpPr>
        <p:grpSpPr>
          <a:xfrm>
            <a:off x="6818313" y="3951856"/>
            <a:ext cx="1444627" cy="1444627"/>
            <a:chOff x="4480463" y="1431924"/>
            <a:chExt cx="1444627" cy="1444627"/>
          </a:xfrm>
        </p:grpSpPr>
        <p:sp>
          <p:nvSpPr>
            <p:cNvPr id="25" name="مستطيل: زوايا مستديرة 24">
              <a:extLst>
                <a:ext uri="{FF2B5EF4-FFF2-40B4-BE49-F238E27FC236}">
                  <a16:creationId xmlns:a16="http://schemas.microsoft.com/office/drawing/2014/main" xmlns="" id="{FF6435A0-1E7D-D10B-53B8-84573C444D24}"/>
                </a:ext>
              </a:extLst>
            </p:cNvPr>
            <p:cNvSpPr/>
            <p:nvPr/>
          </p:nvSpPr>
          <p:spPr>
            <a:xfrm>
              <a:off x="4480463" y="1431924"/>
              <a:ext cx="1444627" cy="1444627"/>
            </a:xfrm>
            <a:prstGeom prst="roundRect">
              <a:avLst>
                <a:gd name="adj" fmla="val 10000"/>
              </a:avLst>
            </a:prstGeom>
            <a:solidFill>
              <a:srgbClr val="FFCC99"/>
            </a:solidFill>
            <a:ln w="28575" cap="flat" cmpd="sng" algn="ctr">
              <a:solidFill>
                <a:srgbClr val="00B050"/>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ar-SA"/>
            </a:p>
          </p:txBody>
        </p:sp>
        <p:sp>
          <p:nvSpPr>
            <p:cNvPr id="26" name="مستطيل: زوايا مستديرة 4">
              <a:extLst>
                <a:ext uri="{FF2B5EF4-FFF2-40B4-BE49-F238E27FC236}">
                  <a16:creationId xmlns:a16="http://schemas.microsoft.com/office/drawing/2014/main" xmlns="" id="{96313D89-C5BB-9A4A-0991-66E676D653E5}"/>
                </a:ext>
              </a:extLst>
            </p:cNvPr>
            <p:cNvSpPr txBox="1"/>
            <p:nvPr/>
          </p:nvSpPr>
          <p:spPr>
            <a:xfrm>
              <a:off x="4522775" y="1474236"/>
              <a:ext cx="1360003" cy="13600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YE" sz="1400" b="1" kern="1200">
                  <a:solidFill>
                    <a:srgbClr val="29B95C"/>
                  </a:solidFill>
                  <a:latin typeface="Calibri" panose="020F0502020204030204"/>
                  <a:ea typeface="+mn-ea"/>
                  <a:cs typeface="Arial" panose="020B0604020202020204" pitchFamily="34" charset="0"/>
                </a:rPr>
                <a:t>المجتمع في منطقة الحدود الشمالية:</a:t>
              </a:r>
            </a:p>
            <a:p>
              <a:pPr marL="0" lvl="0" indent="0" algn="ctr" defTabSz="622300" rtl="1">
                <a:lnSpc>
                  <a:spcPct val="90000"/>
                </a:lnSpc>
                <a:spcBef>
                  <a:spcPct val="0"/>
                </a:spcBef>
                <a:spcAft>
                  <a:spcPct val="35000"/>
                </a:spcAft>
                <a:buNone/>
              </a:pPr>
              <a:r>
                <a:rPr lang="ar-YE" sz="1400" b="1" kern="1200">
                  <a:solidFill>
                    <a:sysClr val="windowText" lastClr="000000"/>
                  </a:solidFill>
                  <a:latin typeface="Calibri" panose="020F0502020204030204"/>
                  <a:ea typeface="+mn-ea"/>
                  <a:cs typeface="Arial" panose="020B0604020202020204" pitchFamily="34" charset="0"/>
                </a:rPr>
                <a:t>جميع افراد المجتمع في نطاق الجمعية.</a:t>
              </a:r>
              <a:endParaRPr lang="ar-SA" sz="1400" b="1" kern="1200">
                <a:solidFill>
                  <a:sysClr val="windowText" lastClr="000000"/>
                </a:solidFill>
                <a:latin typeface="Calibri" panose="020F0502020204030204"/>
                <a:ea typeface="+mn-ea"/>
                <a:cs typeface="Arial" panose="020B0604020202020204" pitchFamily="34" charset="0"/>
              </a:endParaRPr>
            </a:p>
          </p:txBody>
        </p:sp>
      </p:grpSp>
      <p:grpSp>
        <p:nvGrpSpPr>
          <p:cNvPr id="27" name="مجموعة 26">
            <a:extLst>
              <a:ext uri="{FF2B5EF4-FFF2-40B4-BE49-F238E27FC236}">
                <a16:creationId xmlns:a16="http://schemas.microsoft.com/office/drawing/2014/main" xmlns="" id="{ABDE534B-9D4B-82BE-7855-96753A6B8355}"/>
              </a:ext>
            </a:extLst>
          </p:cNvPr>
          <p:cNvGrpSpPr/>
          <p:nvPr/>
        </p:nvGrpSpPr>
        <p:grpSpPr>
          <a:xfrm>
            <a:off x="4786823" y="3909544"/>
            <a:ext cx="1444627" cy="1444627"/>
            <a:chOff x="2240786" y="1431924"/>
            <a:chExt cx="1444627" cy="1444627"/>
          </a:xfrm>
        </p:grpSpPr>
        <p:sp>
          <p:nvSpPr>
            <p:cNvPr id="28" name="مستطيل: زوايا مستديرة 27">
              <a:extLst>
                <a:ext uri="{FF2B5EF4-FFF2-40B4-BE49-F238E27FC236}">
                  <a16:creationId xmlns:a16="http://schemas.microsoft.com/office/drawing/2014/main" xmlns="" id="{985BF580-2354-3643-2298-CB4947B1E34F}"/>
                </a:ext>
              </a:extLst>
            </p:cNvPr>
            <p:cNvSpPr/>
            <p:nvPr/>
          </p:nvSpPr>
          <p:spPr>
            <a:xfrm>
              <a:off x="2240786" y="1431924"/>
              <a:ext cx="1444627" cy="1444627"/>
            </a:xfrm>
            <a:prstGeom prst="roundRect">
              <a:avLst>
                <a:gd name="adj" fmla="val 10000"/>
              </a:avLst>
            </a:prstGeom>
            <a:solidFill>
              <a:srgbClr val="029676">
                <a:lumMod val="20000"/>
                <a:lumOff val="80000"/>
              </a:srgbClr>
            </a:solidFill>
            <a:ln w="28575" cap="flat" cmpd="sng" algn="ctr">
              <a:solidFill>
                <a:srgbClr val="00B050"/>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ar-SA"/>
            </a:p>
          </p:txBody>
        </p:sp>
        <p:sp>
          <p:nvSpPr>
            <p:cNvPr id="29" name="مستطيل: زوايا مستديرة 4">
              <a:extLst>
                <a:ext uri="{FF2B5EF4-FFF2-40B4-BE49-F238E27FC236}">
                  <a16:creationId xmlns:a16="http://schemas.microsoft.com/office/drawing/2014/main" xmlns="" id="{550025D7-B9BD-AB29-1822-0B1F19E72F8F}"/>
                </a:ext>
              </a:extLst>
            </p:cNvPr>
            <p:cNvSpPr txBox="1"/>
            <p:nvPr/>
          </p:nvSpPr>
          <p:spPr>
            <a:xfrm>
              <a:off x="2283098" y="1474236"/>
              <a:ext cx="1360003" cy="13600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YE" sz="1400" b="1" kern="1200" dirty="0">
                  <a:solidFill>
                    <a:srgbClr val="549B00"/>
                  </a:solidFill>
                  <a:latin typeface="Calibri" panose="020F0502020204030204"/>
                  <a:ea typeface="+mn-ea"/>
                  <a:cs typeface="Arial" panose="020B0604020202020204" pitchFamily="34" charset="0"/>
                </a:rPr>
                <a:t>بيئة رياضية وبرامج مبتكرة:</a:t>
              </a:r>
            </a:p>
            <a:p>
              <a:pPr marL="0" lvl="0" indent="0" algn="ctr" defTabSz="622300" rtl="1">
                <a:lnSpc>
                  <a:spcPct val="90000"/>
                </a:lnSpc>
                <a:spcBef>
                  <a:spcPct val="0"/>
                </a:spcBef>
                <a:spcAft>
                  <a:spcPct val="35000"/>
                </a:spcAft>
                <a:buNone/>
              </a:pPr>
              <a:r>
                <a:rPr lang="ar-YE" sz="1400" b="1" kern="1200" dirty="0">
                  <a:solidFill>
                    <a:sysClr val="windowText" lastClr="000000"/>
                  </a:solidFill>
                  <a:latin typeface="Calibri" panose="020F0502020204030204"/>
                  <a:ea typeface="+mn-ea"/>
                  <a:cs typeface="Arial" panose="020B0604020202020204" pitchFamily="34" charset="0"/>
                </a:rPr>
                <a:t>تهيئة البيئة وتشجيع الأنشطة التوعوية والرياضية والثقافية . </a:t>
              </a:r>
              <a:endParaRPr lang="ar-SA" sz="1400" b="1" kern="1200" dirty="0">
                <a:solidFill>
                  <a:sysClr val="windowText" lastClr="000000"/>
                </a:solidFill>
                <a:latin typeface="Calibri" panose="020F0502020204030204"/>
                <a:ea typeface="+mn-ea"/>
                <a:cs typeface="Arial" panose="020B0604020202020204" pitchFamily="34" charset="0"/>
              </a:endParaRPr>
            </a:p>
          </p:txBody>
        </p:sp>
      </p:grpSp>
      <p:grpSp>
        <p:nvGrpSpPr>
          <p:cNvPr id="30" name="مجموعة 29">
            <a:extLst>
              <a:ext uri="{FF2B5EF4-FFF2-40B4-BE49-F238E27FC236}">
                <a16:creationId xmlns:a16="http://schemas.microsoft.com/office/drawing/2014/main" xmlns="" id="{95272B30-9A6F-2443-E28F-B6286B0706B5}"/>
              </a:ext>
            </a:extLst>
          </p:cNvPr>
          <p:cNvGrpSpPr/>
          <p:nvPr/>
        </p:nvGrpSpPr>
        <p:grpSpPr>
          <a:xfrm>
            <a:off x="2556620" y="3896298"/>
            <a:ext cx="1444627" cy="1444627"/>
            <a:chOff x="1109" y="1431924"/>
            <a:chExt cx="1444627" cy="1444627"/>
          </a:xfrm>
        </p:grpSpPr>
        <p:sp>
          <p:nvSpPr>
            <p:cNvPr id="31" name="مستطيل: زوايا مستديرة 30">
              <a:extLst>
                <a:ext uri="{FF2B5EF4-FFF2-40B4-BE49-F238E27FC236}">
                  <a16:creationId xmlns:a16="http://schemas.microsoft.com/office/drawing/2014/main" xmlns="" id="{F7412DF2-6282-D92C-7CAD-776793F88FB6}"/>
                </a:ext>
              </a:extLst>
            </p:cNvPr>
            <p:cNvSpPr/>
            <p:nvPr/>
          </p:nvSpPr>
          <p:spPr>
            <a:xfrm>
              <a:off x="1109" y="1431924"/>
              <a:ext cx="1444627" cy="1444627"/>
            </a:xfrm>
            <a:prstGeom prst="roundRect">
              <a:avLst>
                <a:gd name="adj" fmla="val 10000"/>
              </a:avLst>
            </a:prstGeom>
            <a:solidFill>
              <a:schemeClr val="accent3">
                <a:lumMod val="20000"/>
                <a:lumOff val="80000"/>
              </a:schemeClr>
            </a:solidFill>
            <a:ln w="28575">
              <a:solidFill>
                <a:schemeClr val="accent1"/>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ar-SA"/>
            </a:p>
          </p:txBody>
        </p:sp>
        <p:sp>
          <p:nvSpPr>
            <p:cNvPr id="32" name="مستطيل: زوايا مستديرة 4">
              <a:extLst>
                <a:ext uri="{FF2B5EF4-FFF2-40B4-BE49-F238E27FC236}">
                  <a16:creationId xmlns:a16="http://schemas.microsoft.com/office/drawing/2014/main" xmlns="" id="{5DB83512-AB15-B0EB-7449-8A645468314A}"/>
                </a:ext>
              </a:extLst>
            </p:cNvPr>
            <p:cNvSpPr txBox="1"/>
            <p:nvPr/>
          </p:nvSpPr>
          <p:spPr>
            <a:xfrm>
              <a:off x="43421" y="1474236"/>
              <a:ext cx="1360003" cy="13600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YE" sz="1400" b="1" kern="1200">
                  <a:solidFill>
                    <a:srgbClr val="00A23A"/>
                  </a:solidFill>
                </a:rPr>
                <a:t>التعاون مع الشركاء ومساهمة المجتمع:</a:t>
              </a:r>
            </a:p>
            <a:p>
              <a:pPr marL="0" lvl="0" indent="0" algn="ctr" defTabSz="622300" rtl="1">
                <a:lnSpc>
                  <a:spcPct val="90000"/>
                </a:lnSpc>
                <a:spcBef>
                  <a:spcPct val="0"/>
                </a:spcBef>
                <a:spcAft>
                  <a:spcPct val="35000"/>
                </a:spcAft>
                <a:buNone/>
              </a:pPr>
              <a:r>
                <a:rPr lang="ar-YE" sz="1400" b="1" kern="1200">
                  <a:solidFill>
                    <a:sysClr val="windowText" lastClr="000000"/>
                  </a:solidFill>
                </a:rPr>
                <a:t>التنسيق والتكامل مع شركاء النجاح والداعمين والإسهام الفعال من المجتمع.</a:t>
              </a:r>
              <a:endParaRPr lang="ar-SA" sz="1400" b="1" kern="1200">
                <a:solidFill>
                  <a:sysClr val="windowText" lastClr="000000"/>
                </a:solidFill>
              </a:endParaRPr>
            </a:p>
          </p:txBody>
        </p:sp>
      </p:grpSp>
      <p:grpSp>
        <p:nvGrpSpPr>
          <p:cNvPr id="33" name="مجموعة 32">
            <a:extLst>
              <a:ext uri="{FF2B5EF4-FFF2-40B4-BE49-F238E27FC236}">
                <a16:creationId xmlns:a16="http://schemas.microsoft.com/office/drawing/2014/main" xmlns="" id="{A1F36561-28D7-7B0E-2EE0-A431BAC38DAE}"/>
              </a:ext>
            </a:extLst>
          </p:cNvPr>
          <p:cNvGrpSpPr/>
          <p:nvPr/>
        </p:nvGrpSpPr>
        <p:grpSpPr>
          <a:xfrm>
            <a:off x="8446067" y="4530372"/>
            <a:ext cx="278267" cy="347123"/>
            <a:chOff x="6398778" y="1113899"/>
            <a:chExt cx="278267" cy="347123"/>
          </a:xfrm>
        </p:grpSpPr>
        <p:sp>
          <p:nvSpPr>
            <p:cNvPr id="34" name="سهم: لليمين 33">
              <a:extLst>
                <a:ext uri="{FF2B5EF4-FFF2-40B4-BE49-F238E27FC236}">
                  <a16:creationId xmlns:a16="http://schemas.microsoft.com/office/drawing/2014/main" xmlns="" id="{59F0F5E4-B8F7-DE23-1510-9521AD7A2FE5}"/>
                </a:ext>
              </a:extLst>
            </p:cNvPr>
            <p:cNvSpPr/>
            <p:nvPr/>
          </p:nvSpPr>
          <p:spPr>
            <a:xfrm rot="10800000">
              <a:off x="6398778" y="1113899"/>
              <a:ext cx="278267" cy="347123"/>
            </a:xfrm>
            <a:prstGeom prst="rightArrow">
              <a:avLst>
                <a:gd name="adj1" fmla="val 60000"/>
                <a:gd name="adj2" fmla="val 50000"/>
              </a:avLst>
            </a:prstGeom>
            <a:solidFill>
              <a:srgbClr val="8AB833">
                <a:hueOff val="0"/>
                <a:satOff val="0"/>
                <a:lumOff val="0"/>
                <a:alphaOff val="0"/>
              </a:srgbClr>
            </a:solidFill>
            <a:ln>
              <a:noFill/>
            </a:ln>
            <a:effectLst/>
          </p:spPr>
          <p:style>
            <a:lnRef idx="0">
              <a:scrgbClr r="0" g="0" b="0"/>
            </a:lnRef>
            <a:fillRef idx="1">
              <a:scrgbClr r="0" g="0" b="0"/>
            </a:fillRef>
            <a:effectRef idx="0">
              <a:scrgbClr r="0" g="0" b="0"/>
            </a:effectRef>
            <a:fontRef idx="minor">
              <a:schemeClr val="lt1"/>
            </a:fontRef>
          </p:style>
          <p:txBody>
            <a:bodyPr/>
            <a:lstStyle/>
            <a:p>
              <a:endParaRPr lang="ar-SA"/>
            </a:p>
          </p:txBody>
        </p:sp>
        <p:sp>
          <p:nvSpPr>
            <p:cNvPr id="35" name="سهم: لليمين 4">
              <a:extLst>
                <a:ext uri="{FF2B5EF4-FFF2-40B4-BE49-F238E27FC236}">
                  <a16:creationId xmlns:a16="http://schemas.microsoft.com/office/drawing/2014/main" xmlns="" id="{9A8346EC-09D8-8797-A4CC-89D90425C68B}"/>
                </a:ext>
              </a:extLst>
            </p:cNvPr>
            <p:cNvSpPr txBox="1"/>
            <p:nvPr/>
          </p:nvSpPr>
          <p:spPr>
            <a:xfrm rot="21600000">
              <a:off x="6482258" y="1183324"/>
              <a:ext cx="194787" cy="2082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rtl="1">
                <a:lnSpc>
                  <a:spcPct val="90000"/>
                </a:lnSpc>
                <a:spcBef>
                  <a:spcPct val="0"/>
                </a:spcBef>
                <a:spcAft>
                  <a:spcPct val="35000"/>
                </a:spcAft>
                <a:buNone/>
              </a:pPr>
              <a:endParaRPr lang="ar-SA" sz="1500" kern="1200">
                <a:solidFill>
                  <a:sysClr val="window" lastClr="FFFFFF"/>
                </a:solidFill>
                <a:latin typeface="Calibri" panose="020F0502020204030204"/>
                <a:ea typeface="+mn-ea"/>
                <a:cs typeface="Arial" panose="020B0604020202020204" pitchFamily="34" charset="0"/>
              </a:endParaRPr>
            </a:p>
          </p:txBody>
        </p:sp>
      </p:grpSp>
      <p:grpSp>
        <p:nvGrpSpPr>
          <p:cNvPr id="36" name="مجموعة 35">
            <a:extLst>
              <a:ext uri="{FF2B5EF4-FFF2-40B4-BE49-F238E27FC236}">
                <a16:creationId xmlns:a16="http://schemas.microsoft.com/office/drawing/2014/main" xmlns="" id="{401A3571-CF90-C2F2-B79B-5EBAC0CF1313}"/>
              </a:ext>
            </a:extLst>
          </p:cNvPr>
          <p:cNvGrpSpPr/>
          <p:nvPr/>
        </p:nvGrpSpPr>
        <p:grpSpPr>
          <a:xfrm>
            <a:off x="6377645" y="4530373"/>
            <a:ext cx="278267" cy="347123"/>
            <a:chOff x="4159101" y="1113899"/>
            <a:chExt cx="278267" cy="347123"/>
          </a:xfrm>
        </p:grpSpPr>
        <p:sp>
          <p:nvSpPr>
            <p:cNvPr id="37" name="سهم: لليمين 36">
              <a:extLst>
                <a:ext uri="{FF2B5EF4-FFF2-40B4-BE49-F238E27FC236}">
                  <a16:creationId xmlns:a16="http://schemas.microsoft.com/office/drawing/2014/main" xmlns="" id="{7841CF41-AF76-6F06-1702-4DCB21582706}"/>
                </a:ext>
              </a:extLst>
            </p:cNvPr>
            <p:cNvSpPr/>
            <p:nvPr/>
          </p:nvSpPr>
          <p:spPr>
            <a:xfrm rot="10800000">
              <a:off x="4159101" y="1113899"/>
              <a:ext cx="278267" cy="347123"/>
            </a:xfrm>
            <a:prstGeom prst="rightArrow">
              <a:avLst>
                <a:gd name="adj1" fmla="val 60000"/>
                <a:gd name="adj2" fmla="val 50000"/>
              </a:avLst>
            </a:prstGeom>
            <a:solidFill>
              <a:srgbClr val="C0CF3A">
                <a:hueOff val="0"/>
                <a:satOff val="0"/>
                <a:lumOff val="0"/>
                <a:alphaOff val="0"/>
              </a:srgbClr>
            </a:solidFill>
            <a:ln>
              <a:noFill/>
            </a:ln>
            <a:effectLst/>
          </p:spPr>
          <p:style>
            <a:lnRef idx="0">
              <a:scrgbClr r="0" g="0" b="0"/>
            </a:lnRef>
            <a:fillRef idx="1">
              <a:scrgbClr r="0" g="0" b="0"/>
            </a:fillRef>
            <a:effectRef idx="0">
              <a:scrgbClr r="0" g="0" b="0"/>
            </a:effectRef>
            <a:fontRef idx="minor">
              <a:schemeClr val="lt1"/>
            </a:fontRef>
          </p:style>
          <p:txBody>
            <a:bodyPr/>
            <a:lstStyle/>
            <a:p>
              <a:endParaRPr lang="ar-SA"/>
            </a:p>
          </p:txBody>
        </p:sp>
        <p:sp>
          <p:nvSpPr>
            <p:cNvPr id="38" name="سهم: لليمين 4">
              <a:extLst>
                <a:ext uri="{FF2B5EF4-FFF2-40B4-BE49-F238E27FC236}">
                  <a16:creationId xmlns:a16="http://schemas.microsoft.com/office/drawing/2014/main" xmlns="" id="{C90E5056-7402-E66D-3FE5-C6CE8C1CC8C3}"/>
                </a:ext>
              </a:extLst>
            </p:cNvPr>
            <p:cNvSpPr txBox="1"/>
            <p:nvPr/>
          </p:nvSpPr>
          <p:spPr>
            <a:xfrm rot="21600000">
              <a:off x="4242581" y="1183324"/>
              <a:ext cx="194787" cy="2082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rtl="1">
                <a:lnSpc>
                  <a:spcPct val="90000"/>
                </a:lnSpc>
                <a:spcBef>
                  <a:spcPct val="0"/>
                </a:spcBef>
                <a:spcAft>
                  <a:spcPct val="35000"/>
                </a:spcAft>
                <a:buNone/>
              </a:pPr>
              <a:endParaRPr lang="ar-SA" sz="1500" kern="1200">
                <a:solidFill>
                  <a:sysClr val="window" lastClr="FFFFFF"/>
                </a:solidFill>
                <a:latin typeface="Calibri" panose="020F0502020204030204"/>
                <a:ea typeface="+mn-ea"/>
                <a:cs typeface="Arial" panose="020B0604020202020204" pitchFamily="34" charset="0"/>
              </a:endParaRPr>
            </a:p>
          </p:txBody>
        </p:sp>
      </p:grpSp>
      <p:grpSp>
        <p:nvGrpSpPr>
          <p:cNvPr id="39" name="مجموعة 38">
            <a:extLst>
              <a:ext uri="{FF2B5EF4-FFF2-40B4-BE49-F238E27FC236}">
                <a16:creationId xmlns:a16="http://schemas.microsoft.com/office/drawing/2014/main" xmlns="" id="{FEB25B84-1D96-3558-94F6-7D3143BDFDD4}"/>
              </a:ext>
            </a:extLst>
          </p:cNvPr>
          <p:cNvGrpSpPr/>
          <p:nvPr/>
        </p:nvGrpSpPr>
        <p:grpSpPr>
          <a:xfrm>
            <a:off x="4303662" y="4530374"/>
            <a:ext cx="278267" cy="347123"/>
            <a:chOff x="1919424" y="1113899"/>
            <a:chExt cx="278267" cy="347123"/>
          </a:xfrm>
        </p:grpSpPr>
        <p:sp>
          <p:nvSpPr>
            <p:cNvPr id="40" name="سهم: لليمين 39">
              <a:extLst>
                <a:ext uri="{FF2B5EF4-FFF2-40B4-BE49-F238E27FC236}">
                  <a16:creationId xmlns:a16="http://schemas.microsoft.com/office/drawing/2014/main" xmlns="" id="{017239B0-7AA2-F146-A571-83327E0A0C33}"/>
                </a:ext>
              </a:extLst>
            </p:cNvPr>
            <p:cNvSpPr/>
            <p:nvPr/>
          </p:nvSpPr>
          <p:spPr>
            <a:xfrm rot="10800000">
              <a:off x="1919424" y="1113899"/>
              <a:ext cx="278267" cy="347123"/>
            </a:xfrm>
            <a:prstGeom prst="rightArrow">
              <a:avLst>
                <a:gd name="adj1" fmla="val 60000"/>
                <a:gd name="adj2" fmla="val 50000"/>
              </a:avLst>
            </a:prstGeom>
            <a:solidFill>
              <a:srgbClr val="029676">
                <a:hueOff val="0"/>
                <a:satOff val="0"/>
                <a:lumOff val="0"/>
                <a:alphaOff val="0"/>
              </a:srgbClr>
            </a:solidFill>
            <a:ln>
              <a:noFill/>
            </a:ln>
            <a:effectLst/>
          </p:spPr>
          <p:style>
            <a:lnRef idx="0">
              <a:scrgbClr r="0" g="0" b="0"/>
            </a:lnRef>
            <a:fillRef idx="1">
              <a:scrgbClr r="0" g="0" b="0"/>
            </a:fillRef>
            <a:effectRef idx="0">
              <a:scrgbClr r="0" g="0" b="0"/>
            </a:effectRef>
            <a:fontRef idx="minor">
              <a:schemeClr val="lt1"/>
            </a:fontRef>
          </p:style>
          <p:txBody>
            <a:bodyPr/>
            <a:lstStyle/>
            <a:p>
              <a:endParaRPr lang="ar-SA"/>
            </a:p>
          </p:txBody>
        </p:sp>
        <p:sp>
          <p:nvSpPr>
            <p:cNvPr id="41" name="سهم: لليمين 4">
              <a:extLst>
                <a:ext uri="{FF2B5EF4-FFF2-40B4-BE49-F238E27FC236}">
                  <a16:creationId xmlns:a16="http://schemas.microsoft.com/office/drawing/2014/main" xmlns="" id="{AB6D456C-0242-10ED-64FA-0DDFAEF4BC61}"/>
                </a:ext>
              </a:extLst>
            </p:cNvPr>
            <p:cNvSpPr txBox="1"/>
            <p:nvPr/>
          </p:nvSpPr>
          <p:spPr>
            <a:xfrm rot="21600000">
              <a:off x="2002904" y="1183324"/>
              <a:ext cx="194787" cy="2082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rtl="1">
                <a:lnSpc>
                  <a:spcPct val="90000"/>
                </a:lnSpc>
                <a:spcBef>
                  <a:spcPct val="0"/>
                </a:spcBef>
                <a:spcAft>
                  <a:spcPct val="35000"/>
                </a:spcAft>
                <a:buNone/>
              </a:pPr>
              <a:endParaRPr lang="ar-SA" sz="1500" kern="1200">
                <a:solidFill>
                  <a:sysClr val="window" lastClr="FFFFFF"/>
                </a:solidFill>
                <a:latin typeface="Calibri" panose="020F0502020204030204"/>
                <a:ea typeface="+mn-ea"/>
                <a:cs typeface="Arial" panose="020B0604020202020204" pitchFamily="34" charset="0"/>
              </a:endParaRPr>
            </a:p>
          </p:txBody>
        </p:sp>
      </p:grpSp>
      <p:pic>
        <p:nvPicPr>
          <p:cNvPr id="42" name="Picture 41">
            <a:extLst>
              <a:ext uri="{FF2B5EF4-FFF2-40B4-BE49-F238E27FC236}">
                <a16:creationId xmlns:a16="http://schemas.microsoft.com/office/drawing/2014/main" xmlns="" id="{A74C5109-48F0-4B08-83AA-15960097948A}"/>
              </a:ext>
            </a:extLst>
          </p:cNvPr>
          <p:cNvPicPr>
            <a:picLocks noChangeAspect="1"/>
          </p:cNvPicPr>
          <p:nvPr/>
        </p:nvPicPr>
        <p:blipFill>
          <a:blip r:embed="rId4"/>
          <a:stretch>
            <a:fillRect/>
          </a:stretch>
        </p:blipFill>
        <p:spPr>
          <a:xfrm>
            <a:off x="150891" y="161719"/>
            <a:ext cx="835224" cy="719390"/>
          </a:xfrm>
          <a:prstGeom prst="rect">
            <a:avLst/>
          </a:prstGeom>
        </p:spPr>
      </p:pic>
    </p:spTree>
    <p:extLst>
      <p:ext uri="{BB962C8B-B14F-4D97-AF65-F5344CB8AC3E}">
        <p14:creationId xmlns:p14="http://schemas.microsoft.com/office/powerpoint/2010/main" val="1814046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مجموعة 53">
            <a:extLst>
              <a:ext uri="{FF2B5EF4-FFF2-40B4-BE49-F238E27FC236}">
                <a16:creationId xmlns:a16="http://schemas.microsoft.com/office/drawing/2014/main" xmlns="" id="{6E414BA4-8DD6-07D2-FFD5-DECD2AE80A4D}"/>
              </a:ext>
            </a:extLst>
          </p:cNvPr>
          <p:cNvGrpSpPr/>
          <p:nvPr/>
        </p:nvGrpSpPr>
        <p:grpSpPr>
          <a:xfrm>
            <a:off x="1466850" y="457200"/>
            <a:ext cx="9258300" cy="5949950"/>
            <a:chOff x="0" y="6350"/>
            <a:chExt cx="9258300" cy="5949950"/>
          </a:xfrm>
        </p:grpSpPr>
        <p:sp>
          <p:nvSpPr>
            <p:cNvPr id="55" name="مستطيل مستدير الزوايا 692">
              <a:extLst>
                <a:ext uri="{FF2B5EF4-FFF2-40B4-BE49-F238E27FC236}">
                  <a16:creationId xmlns:a16="http://schemas.microsoft.com/office/drawing/2014/main" xmlns="" id="{AB44A2F7-A78A-9B54-C41B-DF84909C5824}"/>
                </a:ext>
              </a:extLst>
            </p:cNvPr>
            <p:cNvSpPr/>
            <p:nvPr/>
          </p:nvSpPr>
          <p:spPr>
            <a:xfrm>
              <a:off x="7969250" y="5353050"/>
              <a:ext cx="1187450" cy="500171"/>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التميز</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56" name="مجموعة 55">
              <a:extLst>
                <a:ext uri="{FF2B5EF4-FFF2-40B4-BE49-F238E27FC236}">
                  <a16:creationId xmlns:a16="http://schemas.microsoft.com/office/drawing/2014/main" xmlns="" id="{8CE2E41E-1AAF-C559-14C6-E9D81677CE31}"/>
                </a:ext>
              </a:extLst>
            </p:cNvPr>
            <p:cNvGrpSpPr/>
            <p:nvPr/>
          </p:nvGrpSpPr>
          <p:grpSpPr>
            <a:xfrm>
              <a:off x="25400" y="6350"/>
              <a:ext cx="9232900" cy="5949950"/>
              <a:chOff x="0" y="6350"/>
              <a:chExt cx="9232900" cy="5949950"/>
            </a:xfrm>
          </p:grpSpPr>
          <p:grpSp>
            <p:nvGrpSpPr>
              <p:cNvPr id="58" name="مجموعة 57">
                <a:extLst>
                  <a:ext uri="{FF2B5EF4-FFF2-40B4-BE49-F238E27FC236}">
                    <a16:creationId xmlns:a16="http://schemas.microsoft.com/office/drawing/2014/main" xmlns="" id="{4C83268D-9C7A-1415-B3F5-9FA904C66586}"/>
                  </a:ext>
                </a:extLst>
              </p:cNvPr>
              <p:cNvGrpSpPr/>
              <p:nvPr/>
            </p:nvGrpSpPr>
            <p:grpSpPr>
              <a:xfrm>
                <a:off x="469900" y="3244850"/>
                <a:ext cx="7112000" cy="184149"/>
                <a:chOff x="0" y="0"/>
                <a:chExt cx="7112000" cy="260350"/>
              </a:xfrm>
            </p:grpSpPr>
            <p:sp>
              <p:nvSpPr>
                <p:cNvPr id="101" name="سهم لأعلى 246">
                  <a:extLst>
                    <a:ext uri="{FF2B5EF4-FFF2-40B4-BE49-F238E27FC236}">
                      <a16:creationId xmlns:a16="http://schemas.microsoft.com/office/drawing/2014/main" xmlns="" id="{E30BA163-7B7A-5A51-CA1D-7609D6AF2C29}"/>
                    </a:ext>
                  </a:extLst>
                </p:cNvPr>
                <p:cNvSpPr/>
                <p:nvPr/>
              </p:nvSpPr>
              <p:spPr>
                <a:xfrm>
                  <a:off x="6902450" y="635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102" name="سهم لأعلى 247">
                  <a:extLst>
                    <a:ext uri="{FF2B5EF4-FFF2-40B4-BE49-F238E27FC236}">
                      <a16:creationId xmlns:a16="http://schemas.microsoft.com/office/drawing/2014/main" xmlns="" id="{1EA6C0AD-A9F6-675D-26BE-C5E7BDF715AC}"/>
                    </a:ext>
                  </a:extLst>
                </p:cNvPr>
                <p:cNvSpPr/>
                <p:nvPr/>
              </p:nvSpPr>
              <p:spPr>
                <a:xfrm>
                  <a:off x="4514850" y="635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103" name="سهم لأعلى 248">
                  <a:extLst>
                    <a:ext uri="{FF2B5EF4-FFF2-40B4-BE49-F238E27FC236}">
                      <a16:creationId xmlns:a16="http://schemas.microsoft.com/office/drawing/2014/main" xmlns="" id="{B6F6969D-6CA9-194D-265F-EEE6DF2FA9A2}"/>
                    </a:ext>
                  </a:extLst>
                </p:cNvPr>
                <p:cNvSpPr/>
                <p:nvPr/>
              </p:nvSpPr>
              <p:spPr>
                <a:xfrm>
                  <a:off x="2387600" y="1270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104" name="سهم لأعلى 249">
                  <a:extLst>
                    <a:ext uri="{FF2B5EF4-FFF2-40B4-BE49-F238E27FC236}">
                      <a16:creationId xmlns:a16="http://schemas.microsoft.com/office/drawing/2014/main" xmlns="" id="{CE4BC2B2-2CC5-B2D8-2AF4-53C9AC8AC61F}"/>
                    </a:ext>
                  </a:extLst>
                </p:cNvPr>
                <p:cNvSpPr/>
                <p:nvPr/>
              </p:nvSpPr>
              <p:spPr>
                <a:xfrm>
                  <a:off x="0" y="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grpSp>
          <p:grpSp>
            <p:nvGrpSpPr>
              <p:cNvPr id="59" name="مجموعة 58">
                <a:extLst>
                  <a:ext uri="{FF2B5EF4-FFF2-40B4-BE49-F238E27FC236}">
                    <a16:creationId xmlns:a16="http://schemas.microsoft.com/office/drawing/2014/main" xmlns="" id="{F1EC3C46-39AA-45B1-0034-093CE213855A}"/>
                  </a:ext>
                </a:extLst>
              </p:cNvPr>
              <p:cNvGrpSpPr/>
              <p:nvPr/>
            </p:nvGrpSpPr>
            <p:grpSpPr>
              <a:xfrm>
                <a:off x="0" y="6350"/>
                <a:ext cx="9232900" cy="5949950"/>
                <a:chOff x="0" y="6350"/>
                <a:chExt cx="9232900" cy="5949950"/>
              </a:xfrm>
            </p:grpSpPr>
            <p:grpSp>
              <p:nvGrpSpPr>
                <p:cNvPr id="60" name="مجموعة 59">
                  <a:extLst>
                    <a:ext uri="{FF2B5EF4-FFF2-40B4-BE49-F238E27FC236}">
                      <a16:creationId xmlns:a16="http://schemas.microsoft.com/office/drawing/2014/main" xmlns="" id="{4CD3D23A-E1C3-94C6-3F73-590082242372}"/>
                    </a:ext>
                  </a:extLst>
                </p:cNvPr>
                <p:cNvGrpSpPr/>
                <p:nvPr/>
              </p:nvGrpSpPr>
              <p:grpSpPr>
                <a:xfrm>
                  <a:off x="469900" y="1193800"/>
                  <a:ext cx="7112000" cy="196850"/>
                  <a:chOff x="0" y="0"/>
                  <a:chExt cx="7112000" cy="260350"/>
                </a:xfrm>
              </p:grpSpPr>
              <p:sp>
                <p:nvSpPr>
                  <p:cNvPr id="97" name="سهم لأعلى 46">
                    <a:extLst>
                      <a:ext uri="{FF2B5EF4-FFF2-40B4-BE49-F238E27FC236}">
                        <a16:creationId xmlns:a16="http://schemas.microsoft.com/office/drawing/2014/main" xmlns="" id="{ABC2C8A4-E659-CB7D-6889-1D0D6D9FAFC4}"/>
                      </a:ext>
                    </a:extLst>
                  </p:cNvPr>
                  <p:cNvSpPr/>
                  <p:nvPr/>
                </p:nvSpPr>
                <p:spPr>
                  <a:xfrm>
                    <a:off x="6902450" y="635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98" name="سهم لأعلى 47">
                    <a:extLst>
                      <a:ext uri="{FF2B5EF4-FFF2-40B4-BE49-F238E27FC236}">
                        <a16:creationId xmlns:a16="http://schemas.microsoft.com/office/drawing/2014/main" xmlns="" id="{21E86571-4AED-9738-CC94-9277BD252E3B}"/>
                      </a:ext>
                    </a:extLst>
                  </p:cNvPr>
                  <p:cNvSpPr/>
                  <p:nvPr/>
                </p:nvSpPr>
                <p:spPr>
                  <a:xfrm>
                    <a:off x="4514850" y="635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99" name="سهم لأعلى 48">
                    <a:extLst>
                      <a:ext uri="{FF2B5EF4-FFF2-40B4-BE49-F238E27FC236}">
                        <a16:creationId xmlns:a16="http://schemas.microsoft.com/office/drawing/2014/main" xmlns="" id="{CAA28A02-06BB-21E0-FEC2-000606AE6F86}"/>
                      </a:ext>
                    </a:extLst>
                  </p:cNvPr>
                  <p:cNvSpPr/>
                  <p:nvPr/>
                </p:nvSpPr>
                <p:spPr>
                  <a:xfrm>
                    <a:off x="2387600" y="1270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100" name="سهم لأعلى 49">
                    <a:extLst>
                      <a:ext uri="{FF2B5EF4-FFF2-40B4-BE49-F238E27FC236}">
                        <a16:creationId xmlns:a16="http://schemas.microsoft.com/office/drawing/2014/main" xmlns="" id="{B8A82FAE-5625-CE58-2CD0-5048CE2C4F5C}"/>
                      </a:ext>
                    </a:extLst>
                  </p:cNvPr>
                  <p:cNvSpPr/>
                  <p:nvPr/>
                </p:nvSpPr>
                <p:spPr>
                  <a:xfrm>
                    <a:off x="0" y="0"/>
                    <a:ext cx="209550" cy="247650"/>
                  </a:xfrm>
                  <a:prstGeom prst="upArrow">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grpSp>
            <p:grpSp>
              <p:nvGrpSpPr>
                <p:cNvPr id="61" name="مجموعة 60">
                  <a:extLst>
                    <a:ext uri="{FF2B5EF4-FFF2-40B4-BE49-F238E27FC236}">
                      <a16:creationId xmlns:a16="http://schemas.microsoft.com/office/drawing/2014/main" xmlns="" id="{C15476CF-8066-9EA9-D730-F4F6BE9CC35A}"/>
                    </a:ext>
                  </a:extLst>
                </p:cNvPr>
                <p:cNvGrpSpPr/>
                <p:nvPr/>
              </p:nvGrpSpPr>
              <p:grpSpPr>
                <a:xfrm>
                  <a:off x="1295400" y="5226050"/>
                  <a:ext cx="6496050" cy="730250"/>
                  <a:chOff x="1466850" y="0"/>
                  <a:chExt cx="6496050" cy="927100"/>
                </a:xfrm>
              </p:grpSpPr>
              <p:sp>
                <p:nvSpPr>
                  <p:cNvPr id="92" name="شكل بيضاوي 91">
                    <a:extLst>
                      <a:ext uri="{FF2B5EF4-FFF2-40B4-BE49-F238E27FC236}">
                        <a16:creationId xmlns:a16="http://schemas.microsoft.com/office/drawing/2014/main" xmlns="" id="{3D7E65CF-09B6-D8BA-7BA2-0955D08BB86C}"/>
                      </a:ext>
                    </a:extLst>
                  </p:cNvPr>
                  <p:cNvSpPr/>
                  <p:nvPr/>
                </p:nvSpPr>
                <p:spPr>
                  <a:xfrm>
                    <a:off x="3975100" y="0"/>
                    <a:ext cx="1327150" cy="927100"/>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6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القيم</a:t>
                    </a:r>
                    <a:endParaRPr lang="en-US" sz="1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3" name="مستطيل مستدير الزوايا 690">
                    <a:extLst>
                      <a:ext uri="{FF2B5EF4-FFF2-40B4-BE49-F238E27FC236}">
                        <a16:creationId xmlns:a16="http://schemas.microsoft.com/office/drawing/2014/main" xmlns="" id="{0744B9FE-858B-DDC1-418E-CFF823821531}"/>
                      </a:ext>
                    </a:extLst>
                  </p:cNvPr>
                  <p:cNvSpPr/>
                  <p:nvPr/>
                </p:nvSpPr>
                <p:spPr>
                  <a:xfrm>
                    <a:off x="5467350" y="146050"/>
                    <a:ext cx="1174750" cy="6350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dirty="0" err="1">
                        <a:solidFill>
                          <a:srgbClr val="00B050"/>
                        </a:solidFill>
                        <a:effectLst/>
                        <a:latin typeface="Calibri" panose="020F0502020204030204" pitchFamily="34" charset="0"/>
                        <a:ea typeface="Calibri" panose="020F0502020204030204" pitchFamily="34" charset="0"/>
                        <a:cs typeface="Arial" panose="020B0604020202020204" pitchFamily="34" charset="0"/>
                      </a:rPr>
                      <a:t>الإبتكار</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4" name="مستطيل مستدير الزوايا 692">
                    <a:extLst>
                      <a:ext uri="{FF2B5EF4-FFF2-40B4-BE49-F238E27FC236}">
                        <a16:creationId xmlns:a16="http://schemas.microsoft.com/office/drawing/2014/main" xmlns="" id="{F298FA76-202D-0148-7E18-9057913DAD57}"/>
                      </a:ext>
                    </a:extLst>
                  </p:cNvPr>
                  <p:cNvSpPr/>
                  <p:nvPr/>
                </p:nvSpPr>
                <p:spPr>
                  <a:xfrm>
                    <a:off x="6775450" y="127000"/>
                    <a:ext cx="1187450" cy="6350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600" b="1" dirty="0" err="1">
                        <a:effectLst/>
                        <a:latin typeface="Calibri" panose="020F0502020204030204" pitchFamily="34" charset="0"/>
                        <a:ea typeface="Calibri" panose="020F0502020204030204" pitchFamily="34" charset="0"/>
                        <a:cs typeface="Arial" panose="020B0604020202020204" pitchFamily="34" charset="0"/>
                      </a:rPr>
                      <a:t>ا</a:t>
                    </a:r>
                    <a:r>
                      <a:rPr lang="ar-YE" sz="1600" b="1" dirty="0" err="1">
                        <a:solidFill>
                          <a:srgbClr val="00B050"/>
                        </a:solidFill>
                        <a:effectLst/>
                        <a:latin typeface="Calibri" panose="020F0502020204030204" pitchFamily="34" charset="0"/>
                        <a:ea typeface="Calibri" panose="020F0502020204030204" pitchFamily="34" charset="0"/>
                        <a:cs typeface="Arial" panose="020B0604020202020204" pitchFamily="34" charset="0"/>
                      </a:rPr>
                      <a:t>لإنتماء</a:t>
                    </a:r>
                    <a:r>
                      <a:rPr lang="ar-YE"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5" name="مستطيل مستدير الزوايا 694">
                    <a:extLst>
                      <a:ext uri="{FF2B5EF4-FFF2-40B4-BE49-F238E27FC236}">
                        <a16:creationId xmlns:a16="http://schemas.microsoft.com/office/drawing/2014/main" xmlns="" id="{B9F067DB-FA02-369C-56BF-8C3DEEDB9EA8}"/>
                      </a:ext>
                    </a:extLst>
                  </p:cNvPr>
                  <p:cNvSpPr/>
                  <p:nvPr/>
                </p:nvSpPr>
                <p:spPr>
                  <a:xfrm>
                    <a:off x="2762250" y="146050"/>
                    <a:ext cx="1149350" cy="6350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التمكين</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6" name="مستطيل مستدير الزوايا 696">
                    <a:extLst>
                      <a:ext uri="{FF2B5EF4-FFF2-40B4-BE49-F238E27FC236}">
                        <a16:creationId xmlns:a16="http://schemas.microsoft.com/office/drawing/2014/main" xmlns="" id="{54EB4345-4828-378C-79AF-C2651074937F}"/>
                      </a:ext>
                    </a:extLst>
                  </p:cNvPr>
                  <p:cNvSpPr/>
                  <p:nvPr/>
                </p:nvSpPr>
                <p:spPr>
                  <a:xfrm>
                    <a:off x="1466850" y="152400"/>
                    <a:ext cx="1187450" cy="6350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الشراكة</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2" name="مجموعة 61">
                  <a:extLst>
                    <a:ext uri="{FF2B5EF4-FFF2-40B4-BE49-F238E27FC236}">
                      <a16:creationId xmlns:a16="http://schemas.microsoft.com/office/drawing/2014/main" xmlns="" id="{C99EA173-83AD-2C7D-5117-A97D82D12C4E}"/>
                    </a:ext>
                  </a:extLst>
                </p:cNvPr>
                <p:cNvGrpSpPr/>
                <p:nvPr/>
              </p:nvGrpSpPr>
              <p:grpSpPr>
                <a:xfrm>
                  <a:off x="107950" y="6350"/>
                  <a:ext cx="9086850" cy="1167130"/>
                  <a:chOff x="0" y="6350"/>
                  <a:chExt cx="9086850" cy="1167130"/>
                </a:xfrm>
              </p:grpSpPr>
              <p:sp>
                <p:nvSpPr>
                  <p:cNvPr id="89" name="مستطيل مستدير الزوايا 62">
                    <a:extLst>
                      <a:ext uri="{FF2B5EF4-FFF2-40B4-BE49-F238E27FC236}">
                        <a16:creationId xmlns:a16="http://schemas.microsoft.com/office/drawing/2014/main" xmlns="" id="{25DFBB00-27B0-745F-BED5-405549E8301C}"/>
                      </a:ext>
                    </a:extLst>
                  </p:cNvPr>
                  <p:cNvSpPr/>
                  <p:nvPr/>
                </p:nvSpPr>
                <p:spPr>
                  <a:xfrm>
                    <a:off x="7651750" y="38100"/>
                    <a:ext cx="1435100" cy="112903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الخارطة الإستراتيجية</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0" name="مستطيل ذو زوايا قطرية مستديرة 219">
                    <a:extLst>
                      <a:ext uri="{FF2B5EF4-FFF2-40B4-BE49-F238E27FC236}">
                        <a16:creationId xmlns:a16="http://schemas.microsoft.com/office/drawing/2014/main" xmlns="" id="{48BFBB7C-B641-DC3A-10CF-B58B3CB58810}"/>
                      </a:ext>
                    </a:extLst>
                  </p:cNvPr>
                  <p:cNvSpPr/>
                  <p:nvPr/>
                </p:nvSpPr>
                <p:spPr>
                  <a:xfrm>
                    <a:off x="4737100" y="38100"/>
                    <a:ext cx="2819400" cy="1124093"/>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2000" b="1"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الرؤية :</a:t>
                    </a:r>
                    <a:r>
                      <a:rPr lang="ar-SA" dirty="0">
                        <a:effectLst/>
                        <a:latin typeface="Calibri" panose="020F0502020204030204" pitchFamily="34" charset="0"/>
                        <a:ea typeface="Calibri" panose="020F0502020204030204" pitchFamily="34" charset="0"/>
                        <a:cs typeface="Arial" panose="020B0604020202020204" pitchFamily="34" charset="0"/>
                      </a:rPr>
                      <a:t>المحرك المستدام في تنمية الرياضة في منطقة الحدود الشمالية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91" name="مستطيل ذو زوايا قطرية مستديرة 220">
                    <a:extLst>
                      <a:ext uri="{FF2B5EF4-FFF2-40B4-BE49-F238E27FC236}">
                        <a16:creationId xmlns:a16="http://schemas.microsoft.com/office/drawing/2014/main" xmlns="" id="{A9F733B9-93C5-2BAB-72C6-17FDF5BEEB42}"/>
                      </a:ext>
                    </a:extLst>
                  </p:cNvPr>
                  <p:cNvSpPr/>
                  <p:nvPr/>
                </p:nvSpPr>
                <p:spPr>
                  <a:xfrm>
                    <a:off x="0" y="6350"/>
                    <a:ext cx="4641850" cy="1167130"/>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endParaRPr lang="ar-SA" sz="1600" b="1" u="sng"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buNone/>
                    </a:pPr>
                    <a:r>
                      <a:rPr lang="ar-YE" sz="1600" b="1" u="sng"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الرسالة:</a:t>
                    </a:r>
                    <a:r>
                      <a:rPr lang="ar-YE" sz="1600" b="1" dirty="0">
                        <a:effectLst/>
                        <a:latin typeface="Calibri" panose="020F0502020204030204" pitchFamily="34" charset="0"/>
                        <a:ea typeface="Calibri" panose="020F0502020204030204" pitchFamily="34" charset="0"/>
                        <a:cs typeface="Arial" panose="020B0604020202020204" pitchFamily="34" charset="0"/>
                      </a:rPr>
                      <a:t> </a:t>
                    </a:r>
                    <a:r>
                      <a:rPr lang="ar-SA" sz="1600" b="1" dirty="0" err="1">
                        <a:effectLst/>
                        <a:latin typeface="Calibri" panose="020F0502020204030204" pitchFamily="34" charset="0"/>
                        <a:ea typeface="Calibri" panose="020F0502020204030204" pitchFamily="34" charset="0"/>
                        <a:cs typeface="Arial" panose="020B0604020202020204" pitchFamily="34" charset="0"/>
                      </a:rPr>
                      <a:t>اإسهام</a:t>
                    </a:r>
                    <a:r>
                      <a:rPr lang="ar-SA" sz="1600" b="1" dirty="0">
                        <a:effectLst/>
                        <a:latin typeface="Calibri" panose="020F0502020204030204" pitchFamily="34" charset="0"/>
                        <a:ea typeface="Calibri" panose="020F0502020204030204" pitchFamily="34" charset="0"/>
                        <a:cs typeface="Arial" panose="020B0604020202020204" pitchFamily="34" charset="0"/>
                      </a:rPr>
                      <a:t> في تحسين جودة الحياة للمجتمع في منطقة الحدود الشمالية، من خلال توفير بيئة رياضية محفزة وبرامج متنوعة ومبتكرة، بالتعاون مع الشركاء ومساهمة المجتمع </a:t>
                    </a:r>
                    <a:r>
                      <a:rPr lang="ar-SA" sz="1400" b="1" dirty="0">
                        <a:effectLst/>
                        <a:latin typeface="Calibri" panose="020F0502020204030204" pitchFamily="34"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ar-YE" sz="2000" b="1" u="none" strike="noStrike" dirty="0">
                        <a:solidFill>
                          <a:srgbClr val="C00000"/>
                        </a:solidFill>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3" name="مجموعة 62">
                  <a:extLst>
                    <a:ext uri="{FF2B5EF4-FFF2-40B4-BE49-F238E27FC236}">
                      <a16:creationId xmlns:a16="http://schemas.microsoft.com/office/drawing/2014/main" xmlns="" id="{A488BE26-669B-874A-A17D-3A3EB63DDD22}"/>
                    </a:ext>
                  </a:extLst>
                </p:cNvPr>
                <p:cNvGrpSpPr/>
                <p:nvPr/>
              </p:nvGrpSpPr>
              <p:grpSpPr>
                <a:xfrm>
                  <a:off x="0" y="1397000"/>
                  <a:ext cx="9190380" cy="1866900"/>
                  <a:chOff x="0" y="0"/>
                  <a:chExt cx="9190380" cy="2092216"/>
                </a:xfrm>
              </p:grpSpPr>
              <p:sp>
                <p:nvSpPr>
                  <p:cNvPr id="85" name="مستطيل مستدير الزوايا 221">
                    <a:extLst>
                      <a:ext uri="{FF2B5EF4-FFF2-40B4-BE49-F238E27FC236}">
                        <a16:creationId xmlns:a16="http://schemas.microsoft.com/office/drawing/2014/main" xmlns="" id="{6D351B9A-BC84-5692-43AA-FC19DE3803B6}"/>
                      </a:ext>
                    </a:extLst>
                  </p:cNvPr>
                  <p:cNvSpPr/>
                  <p:nvPr/>
                </p:nvSpPr>
                <p:spPr>
                  <a:xfrm>
                    <a:off x="4692650" y="28466"/>
                    <a:ext cx="389890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86" name="مستطيل مستدير الزوايا 223">
                    <a:extLst>
                      <a:ext uri="{FF2B5EF4-FFF2-40B4-BE49-F238E27FC236}">
                        <a16:creationId xmlns:a16="http://schemas.microsoft.com/office/drawing/2014/main" xmlns="" id="{D6DD4A98-DB8A-4992-1FF8-6BB97518E1D0}"/>
                      </a:ext>
                    </a:extLst>
                  </p:cNvPr>
                  <p:cNvSpPr/>
                  <p:nvPr/>
                </p:nvSpPr>
                <p:spPr>
                  <a:xfrm>
                    <a:off x="0" y="0"/>
                    <a:ext cx="403225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87" name="مستطيل مستدير الزوايا 226">
                    <a:extLst>
                      <a:ext uri="{FF2B5EF4-FFF2-40B4-BE49-F238E27FC236}">
                        <a16:creationId xmlns:a16="http://schemas.microsoft.com/office/drawing/2014/main" xmlns="" id="{2FFA5857-0C35-FD5B-4112-43E89C151EF0}"/>
                      </a:ext>
                    </a:extLst>
                  </p:cNvPr>
                  <p:cNvSpPr/>
                  <p:nvPr/>
                </p:nvSpPr>
                <p:spPr>
                  <a:xfrm>
                    <a:off x="8635160" y="0"/>
                    <a:ext cx="555220" cy="20594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vert"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dirty="0">
                        <a:effectLst/>
                        <a:latin typeface="Calibri" panose="020F0502020204030204" pitchFamily="34" charset="0"/>
                        <a:ea typeface="Calibri" panose="020F0502020204030204" pitchFamily="34" charset="0"/>
                        <a:cs typeface="Arial" panose="020B0604020202020204" pitchFamily="34" charset="0"/>
                      </a:rPr>
                      <a:t>المستفيدين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8" name="مستطيل مستدير الزوايا 227">
                    <a:extLst>
                      <a:ext uri="{FF2B5EF4-FFF2-40B4-BE49-F238E27FC236}">
                        <a16:creationId xmlns:a16="http://schemas.microsoft.com/office/drawing/2014/main" xmlns="" id="{CDD2829F-2962-D808-0F3A-C8CEEA1FD104}"/>
                      </a:ext>
                    </a:extLst>
                  </p:cNvPr>
                  <p:cNvSpPr/>
                  <p:nvPr/>
                </p:nvSpPr>
                <p:spPr>
                  <a:xfrm>
                    <a:off x="4064000" y="0"/>
                    <a:ext cx="59690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vert"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effectLst/>
                        <a:latin typeface="Calibri" panose="020F0502020204030204" pitchFamily="34" charset="0"/>
                        <a:ea typeface="Calibri" panose="020F0502020204030204" pitchFamily="34" charset="0"/>
                        <a:cs typeface="Arial" panose="020B0604020202020204" pitchFamily="34" charset="0"/>
                      </a:rPr>
                      <a:t>المالي</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4" name="مجموعة 63">
                  <a:extLst>
                    <a:ext uri="{FF2B5EF4-FFF2-40B4-BE49-F238E27FC236}">
                      <a16:creationId xmlns:a16="http://schemas.microsoft.com/office/drawing/2014/main" xmlns="" id="{7D801B3D-BAA4-508B-933C-B39017ED1EA4}"/>
                    </a:ext>
                  </a:extLst>
                </p:cNvPr>
                <p:cNvGrpSpPr/>
                <p:nvPr/>
              </p:nvGrpSpPr>
              <p:grpSpPr>
                <a:xfrm>
                  <a:off x="0" y="3429000"/>
                  <a:ext cx="9232900" cy="1841500"/>
                  <a:chOff x="0" y="0"/>
                  <a:chExt cx="9232900" cy="2063750"/>
                </a:xfrm>
              </p:grpSpPr>
              <p:sp>
                <p:nvSpPr>
                  <p:cNvPr id="81" name="مستطيل مستدير الزوايا 241">
                    <a:extLst>
                      <a:ext uri="{FF2B5EF4-FFF2-40B4-BE49-F238E27FC236}">
                        <a16:creationId xmlns:a16="http://schemas.microsoft.com/office/drawing/2014/main" xmlns="" id="{A47AB0F6-2148-8D22-4472-41D1DA9555EB}"/>
                      </a:ext>
                    </a:extLst>
                  </p:cNvPr>
                  <p:cNvSpPr/>
                  <p:nvPr/>
                </p:nvSpPr>
                <p:spPr>
                  <a:xfrm>
                    <a:off x="4699000" y="0"/>
                    <a:ext cx="389890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82" name="مستطيل مستدير الزوايا 242">
                    <a:extLst>
                      <a:ext uri="{FF2B5EF4-FFF2-40B4-BE49-F238E27FC236}">
                        <a16:creationId xmlns:a16="http://schemas.microsoft.com/office/drawing/2014/main" xmlns="" id="{5DBF3C34-737F-C73C-4AF6-D7576B83A85B}"/>
                      </a:ext>
                    </a:extLst>
                  </p:cNvPr>
                  <p:cNvSpPr/>
                  <p:nvPr/>
                </p:nvSpPr>
                <p:spPr>
                  <a:xfrm>
                    <a:off x="0" y="0"/>
                    <a:ext cx="403225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83" name="مستطيل مستدير الزوايا 243">
                    <a:extLst>
                      <a:ext uri="{FF2B5EF4-FFF2-40B4-BE49-F238E27FC236}">
                        <a16:creationId xmlns:a16="http://schemas.microsoft.com/office/drawing/2014/main" xmlns="" id="{E01AEA0D-0C75-A227-C4BE-EF9BB2B360E9}"/>
                      </a:ext>
                    </a:extLst>
                  </p:cNvPr>
                  <p:cNvSpPr/>
                  <p:nvPr/>
                </p:nvSpPr>
                <p:spPr>
                  <a:xfrm>
                    <a:off x="8636000" y="0"/>
                    <a:ext cx="59690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vert"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effectLst/>
                        <a:latin typeface="Calibri" panose="020F0502020204030204" pitchFamily="34" charset="0"/>
                        <a:ea typeface="Calibri" panose="020F0502020204030204" pitchFamily="34" charset="0"/>
                        <a:cs typeface="Arial" panose="020B0604020202020204" pitchFamily="34" charset="0"/>
                      </a:rPr>
                      <a:t>التعلم والنمو</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84" name="مستطيل مستدير الزوايا 244">
                    <a:extLst>
                      <a:ext uri="{FF2B5EF4-FFF2-40B4-BE49-F238E27FC236}">
                        <a16:creationId xmlns:a16="http://schemas.microsoft.com/office/drawing/2014/main" xmlns="" id="{21B217DB-960F-CD3B-0AF1-FB35E88421BF}"/>
                      </a:ext>
                    </a:extLst>
                  </p:cNvPr>
                  <p:cNvSpPr/>
                  <p:nvPr/>
                </p:nvSpPr>
                <p:spPr>
                  <a:xfrm>
                    <a:off x="4064000" y="0"/>
                    <a:ext cx="596900" cy="206375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vert"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2000" b="1">
                        <a:effectLst/>
                        <a:latin typeface="Calibri" panose="020F0502020204030204" pitchFamily="34" charset="0"/>
                        <a:ea typeface="Calibri" panose="020F0502020204030204" pitchFamily="34" charset="0"/>
                        <a:cs typeface="Arial" panose="020B0604020202020204" pitchFamily="34" charset="0"/>
                      </a:rPr>
                      <a:t>العمليات</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5" name="مجموعة 64">
                  <a:extLst>
                    <a:ext uri="{FF2B5EF4-FFF2-40B4-BE49-F238E27FC236}">
                      <a16:creationId xmlns:a16="http://schemas.microsoft.com/office/drawing/2014/main" xmlns="" id="{FB2A4960-54BB-23C6-A447-21147F270C6E}"/>
                    </a:ext>
                  </a:extLst>
                </p:cNvPr>
                <p:cNvGrpSpPr/>
                <p:nvPr/>
              </p:nvGrpSpPr>
              <p:grpSpPr>
                <a:xfrm>
                  <a:off x="4870450" y="1479550"/>
                  <a:ext cx="3644901" cy="1691808"/>
                  <a:chOff x="12700" y="0"/>
                  <a:chExt cx="3644901" cy="1691808"/>
                </a:xfrm>
              </p:grpSpPr>
              <p:sp>
                <p:nvSpPr>
                  <p:cNvPr id="78" name="مستطيل ذو زوايا قطرية مستديرة 250">
                    <a:extLst>
                      <a:ext uri="{FF2B5EF4-FFF2-40B4-BE49-F238E27FC236}">
                        <a16:creationId xmlns:a16="http://schemas.microsoft.com/office/drawing/2014/main" xmlns="" id="{194FD9E7-7532-5532-7BAD-ED8ADD714CB5}"/>
                      </a:ext>
                    </a:extLst>
                  </p:cNvPr>
                  <p:cNvSpPr/>
                  <p:nvPr/>
                </p:nvSpPr>
                <p:spPr>
                  <a:xfrm>
                    <a:off x="2501901" y="0"/>
                    <a:ext cx="1155700" cy="1691808"/>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indent="-146685" algn="ctr" rtl="1">
                      <a:lnSpc>
                        <a:spcPct val="107000"/>
                      </a:lnSpc>
                      <a:spcAft>
                        <a:spcPts val="800"/>
                      </a:spcAft>
                    </a:pPr>
                    <a:r>
                      <a:rPr lang="ar-YE" sz="1600" b="1">
                        <a:effectLst/>
                        <a:latin typeface="Calibri" panose="020F0502020204030204" pitchFamily="34" charset="0"/>
                        <a:ea typeface="Calibri" panose="020F0502020204030204" pitchFamily="34" charset="0"/>
                        <a:cs typeface="Arial" panose="020B0604020202020204" pitchFamily="34" charset="0"/>
                      </a:rPr>
                      <a:t>تعزيز السمعة والمكانة المؤسسية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79" name="مستطيل ذو زوايا قطرية مخدوشة 251">
                    <a:extLst>
                      <a:ext uri="{FF2B5EF4-FFF2-40B4-BE49-F238E27FC236}">
                        <a16:creationId xmlns:a16="http://schemas.microsoft.com/office/drawing/2014/main" xmlns="" id="{8711BD13-B8DA-3A52-E35A-4790F397A10A}"/>
                      </a:ext>
                    </a:extLst>
                  </p:cNvPr>
                  <p:cNvSpPr/>
                  <p:nvPr/>
                </p:nvSpPr>
                <p:spPr>
                  <a:xfrm>
                    <a:off x="12700" y="596900"/>
                    <a:ext cx="2406650" cy="6223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600" b="1" dirty="0">
                        <a:effectLst/>
                        <a:latin typeface="Calibri" panose="020F0502020204030204" pitchFamily="34" charset="0"/>
                        <a:ea typeface="Times New Roman" panose="02020603050405020304" pitchFamily="18" charset="0"/>
                        <a:cs typeface="Arial" panose="020B0604020202020204" pitchFamily="34" charset="0"/>
                      </a:rPr>
                      <a:t>تطوير الخدمات و البرامج الرياضية للمستفيدين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0" name="مستطيل ذو زوايا قطرية مخدوشة 252">
                    <a:extLst>
                      <a:ext uri="{FF2B5EF4-FFF2-40B4-BE49-F238E27FC236}">
                        <a16:creationId xmlns:a16="http://schemas.microsoft.com/office/drawing/2014/main" xmlns="" id="{100C4C47-6A47-C51F-940D-D0928141827C}"/>
                      </a:ext>
                    </a:extLst>
                  </p:cNvPr>
                  <p:cNvSpPr/>
                  <p:nvPr/>
                </p:nvSpPr>
                <p:spPr>
                  <a:xfrm>
                    <a:off x="31750" y="1263650"/>
                    <a:ext cx="2400300" cy="38735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nSpc>
                        <a:spcPct val="107000"/>
                      </a:lnSpc>
                      <a:spcAft>
                        <a:spcPts val="800"/>
                      </a:spcAft>
                    </a:pPr>
                    <a:r>
                      <a:rPr lang="ar-SA" sz="2400" dirty="0">
                        <a:effectLst/>
                        <a:latin typeface="Calibri" panose="020F0502020204030204" pitchFamily="34" charset="0"/>
                        <a:ea typeface="Calibri" panose="020F0502020204030204" pitchFamily="34" charset="0"/>
                        <a:cs typeface="Sakkal Majalla" panose="02000000000000000000" pitchFamily="2" charset="-78"/>
                      </a:rPr>
                      <a:t>تنمية الرياضة المجتمعية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6" name="مجموعة 65">
                  <a:extLst>
                    <a:ext uri="{FF2B5EF4-FFF2-40B4-BE49-F238E27FC236}">
                      <a16:creationId xmlns:a16="http://schemas.microsoft.com/office/drawing/2014/main" xmlns="" id="{F8266AA0-9094-E8B3-585F-5EC085DF1F7B}"/>
                    </a:ext>
                  </a:extLst>
                </p:cNvPr>
                <p:cNvGrpSpPr/>
                <p:nvPr/>
              </p:nvGrpSpPr>
              <p:grpSpPr>
                <a:xfrm>
                  <a:off x="279400" y="3530600"/>
                  <a:ext cx="3689350" cy="1651000"/>
                  <a:chOff x="0" y="0"/>
                  <a:chExt cx="3689350" cy="1651000"/>
                </a:xfrm>
              </p:grpSpPr>
              <p:sp>
                <p:nvSpPr>
                  <p:cNvPr id="75" name="مستطيل ذو زوايا قطرية مستديرة 255">
                    <a:extLst>
                      <a:ext uri="{FF2B5EF4-FFF2-40B4-BE49-F238E27FC236}">
                        <a16:creationId xmlns:a16="http://schemas.microsoft.com/office/drawing/2014/main" xmlns="" id="{E3E0C1B7-FA4C-877A-F43E-664BB4F068D4}"/>
                      </a:ext>
                    </a:extLst>
                  </p:cNvPr>
                  <p:cNvSpPr/>
                  <p:nvPr/>
                </p:nvSpPr>
                <p:spPr>
                  <a:xfrm>
                    <a:off x="2476500" y="0"/>
                    <a:ext cx="1212850" cy="1651000"/>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1800">
                        <a:effectLst/>
                        <a:latin typeface="Calibri" panose="020F0502020204030204" pitchFamily="34" charset="0"/>
                        <a:ea typeface="Calibri" panose="020F0502020204030204" pitchFamily="34" charset="0"/>
                        <a:cs typeface="Arial" panose="020B0604020202020204" pitchFamily="34" charset="0"/>
                      </a:rPr>
                      <a:t>توسيع الشراكات الاستراتيجية المحلية والدولية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76" name="مستطيل ذو زوايا قطرية مخدوشة 699">
                    <a:extLst>
                      <a:ext uri="{FF2B5EF4-FFF2-40B4-BE49-F238E27FC236}">
                        <a16:creationId xmlns:a16="http://schemas.microsoft.com/office/drawing/2014/main" xmlns="" id="{4C648774-9EFE-71FC-865F-891F6AD8523F}"/>
                      </a:ext>
                    </a:extLst>
                  </p:cNvPr>
                  <p:cNvSpPr/>
                  <p:nvPr/>
                </p:nvSpPr>
                <p:spPr>
                  <a:xfrm>
                    <a:off x="0" y="0"/>
                    <a:ext cx="23622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1800">
                        <a:effectLst/>
                        <a:latin typeface="Calibri" panose="020F0502020204030204" pitchFamily="34" charset="0"/>
                        <a:ea typeface="Calibri" panose="020F0502020204030204" pitchFamily="34" charset="0"/>
                        <a:cs typeface="Arial" panose="020B0604020202020204" pitchFamily="34" charset="0"/>
                      </a:rPr>
                      <a:t>تعميق الفهم المؤسسي للاحتياجات الرياضية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77" name="مستطيل ذو زوايا قطرية مخدوشة 700">
                    <a:extLst>
                      <a:ext uri="{FF2B5EF4-FFF2-40B4-BE49-F238E27FC236}">
                        <a16:creationId xmlns:a16="http://schemas.microsoft.com/office/drawing/2014/main" xmlns="" id="{86ED8C46-D0E9-5F14-B899-B5852847E6CC}"/>
                      </a:ext>
                    </a:extLst>
                  </p:cNvPr>
                  <p:cNvSpPr/>
                  <p:nvPr/>
                </p:nvSpPr>
                <p:spPr>
                  <a:xfrm>
                    <a:off x="6350" y="863600"/>
                    <a:ext cx="23876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1800">
                        <a:effectLst/>
                        <a:latin typeface="Calibri" panose="020F0502020204030204" pitchFamily="34" charset="0"/>
                        <a:ea typeface="Calibri" panose="020F0502020204030204" pitchFamily="34" charset="0"/>
                        <a:cs typeface="Arial" panose="020B0604020202020204" pitchFamily="34" charset="0"/>
                      </a:rPr>
                      <a:t>ابتكار الحلول الرياضية</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7" name="مجموعة 66">
                  <a:extLst>
                    <a:ext uri="{FF2B5EF4-FFF2-40B4-BE49-F238E27FC236}">
                      <a16:creationId xmlns:a16="http://schemas.microsoft.com/office/drawing/2014/main" xmlns="" id="{C337AD4E-75C8-6C1E-B760-D93248FDD81A}"/>
                    </a:ext>
                  </a:extLst>
                </p:cNvPr>
                <p:cNvGrpSpPr/>
                <p:nvPr/>
              </p:nvGrpSpPr>
              <p:grpSpPr>
                <a:xfrm>
                  <a:off x="4864100" y="3530600"/>
                  <a:ext cx="3581400" cy="1651000"/>
                  <a:chOff x="0" y="0"/>
                  <a:chExt cx="3581400" cy="1651000"/>
                </a:xfrm>
              </p:grpSpPr>
              <p:sp>
                <p:nvSpPr>
                  <p:cNvPr id="72" name="مستطيل ذو زوايا قطرية مستديرة 66582">
                    <a:extLst>
                      <a:ext uri="{FF2B5EF4-FFF2-40B4-BE49-F238E27FC236}">
                        <a16:creationId xmlns:a16="http://schemas.microsoft.com/office/drawing/2014/main" xmlns="" id="{44A14188-9440-6914-777B-93BCC70D5860}"/>
                      </a:ext>
                    </a:extLst>
                  </p:cNvPr>
                  <p:cNvSpPr/>
                  <p:nvPr/>
                </p:nvSpPr>
                <p:spPr>
                  <a:xfrm>
                    <a:off x="2584450" y="0"/>
                    <a:ext cx="996950" cy="1651000"/>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2000" b="1">
                        <a:solidFill>
                          <a:srgbClr val="00AA48"/>
                        </a:solidFill>
                        <a:effectLst/>
                        <a:latin typeface="Calibri" panose="020F0502020204030204" pitchFamily="34" charset="0"/>
                        <a:ea typeface="Calibri" panose="020F0502020204030204" pitchFamily="34" charset="0"/>
                        <a:cs typeface="Arial" panose="020B0604020202020204" pitchFamily="34" charset="0"/>
                      </a:rPr>
                      <a:t>تطوير</a:t>
                    </a:r>
                    <a:r>
                      <a:rPr lang="ar-SA" sz="2000" b="1">
                        <a:effectLst/>
                        <a:latin typeface="Calibri" panose="020F0502020204030204" pitchFamily="34" charset="0"/>
                        <a:ea typeface="Calibri" panose="020F0502020204030204" pitchFamily="34" charset="0"/>
                        <a:cs typeface="Arial" panose="020B0604020202020204" pitchFamily="34" charset="0"/>
                      </a:rPr>
                      <a:t> </a:t>
                    </a:r>
                    <a:r>
                      <a:rPr lang="ar-YE" sz="1800" b="1">
                        <a:solidFill>
                          <a:srgbClr val="000000"/>
                        </a:solidFill>
                        <a:effectLst/>
                        <a:latin typeface="Calibri" panose="020F0502020204030204" pitchFamily="34" charset="0"/>
                        <a:ea typeface="+mn-ea"/>
                        <a:cs typeface="Arial" panose="020B0604020202020204" pitchFamily="34" charset="0"/>
                      </a:rPr>
                      <a:t>الموارد البشرية </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73" name="مستطيل ذو زوايا قطرية مخدوشة 66613">
                    <a:extLst>
                      <a:ext uri="{FF2B5EF4-FFF2-40B4-BE49-F238E27FC236}">
                        <a16:creationId xmlns:a16="http://schemas.microsoft.com/office/drawing/2014/main" xmlns="" id="{DA47FABD-E8F3-B834-950C-505E48A1F76C}"/>
                      </a:ext>
                    </a:extLst>
                  </p:cNvPr>
                  <p:cNvSpPr/>
                  <p:nvPr/>
                </p:nvSpPr>
                <p:spPr>
                  <a:xfrm>
                    <a:off x="0" y="0"/>
                    <a:ext cx="24765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Sakkal Majalla" panose="02000000000000000000" pitchFamily="2" charset="-78"/>
                      </a:rPr>
                      <a:t>تحقيق التحول الرقمي</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74" name="مستطيل ذو زوايا قطرية مخدوشة 66615">
                    <a:extLst>
                      <a:ext uri="{FF2B5EF4-FFF2-40B4-BE49-F238E27FC236}">
                        <a16:creationId xmlns:a16="http://schemas.microsoft.com/office/drawing/2014/main" xmlns="" id="{1CE8007E-01E1-D4B8-D6D9-329BB84BC667}"/>
                      </a:ext>
                    </a:extLst>
                  </p:cNvPr>
                  <p:cNvSpPr/>
                  <p:nvPr/>
                </p:nvSpPr>
                <p:spPr>
                  <a:xfrm>
                    <a:off x="6350" y="863600"/>
                    <a:ext cx="24765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ar-YE" sz="1800" b="1">
                        <a:effectLst/>
                        <a:latin typeface="Calibri" panose="020F0502020204030204" pitchFamily="34" charset="0"/>
                        <a:ea typeface="Calibri" panose="020F0502020204030204" pitchFamily="34" charset="0"/>
                        <a:cs typeface="Arial" panose="020B0604020202020204" pitchFamily="34" charset="0"/>
                      </a:rPr>
                      <a:t>تطوير البناء المؤسسي والتنظيمي</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68" name="مجموعة 67">
                  <a:extLst>
                    <a:ext uri="{FF2B5EF4-FFF2-40B4-BE49-F238E27FC236}">
                      <a16:creationId xmlns:a16="http://schemas.microsoft.com/office/drawing/2014/main" xmlns="" id="{1C1ABBEF-FA98-C190-E818-C29BCD52EED5}"/>
                    </a:ext>
                  </a:extLst>
                </p:cNvPr>
                <p:cNvGrpSpPr/>
                <p:nvPr/>
              </p:nvGrpSpPr>
              <p:grpSpPr>
                <a:xfrm>
                  <a:off x="273050" y="1504950"/>
                  <a:ext cx="3581400" cy="1651000"/>
                  <a:chOff x="0" y="0"/>
                  <a:chExt cx="3581400" cy="1651000"/>
                </a:xfrm>
              </p:grpSpPr>
              <p:sp>
                <p:nvSpPr>
                  <p:cNvPr id="69" name="مستطيل ذو زوايا قطرية مستديرة 66618">
                    <a:extLst>
                      <a:ext uri="{FF2B5EF4-FFF2-40B4-BE49-F238E27FC236}">
                        <a16:creationId xmlns:a16="http://schemas.microsoft.com/office/drawing/2014/main" xmlns="" id="{5E7646E3-2017-0C76-64C1-5AF117E60791}"/>
                      </a:ext>
                    </a:extLst>
                  </p:cNvPr>
                  <p:cNvSpPr/>
                  <p:nvPr/>
                </p:nvSpPr>
                <p:spPr>
                  <a:xfrm>
                    <a:off x="2584450" y="0"/>
                    <a:ext cx="996950" cy="1651000"/>
                  </a:xfrm>
                  <a:prstGeom prst="round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buNone/>
                    </a:pPr>
                    <a:r>
                      <a:rPr lang="ar-SA" sz="2000" b="1" dirty="0" err="1">
                        <a:solidFill>
                          <a:schemeClr val="tx1"/>
                        </a:solidFill>
                        <a:latin typeface="Calibri" panose="020F0502020204030204" pitchFamily="34" charset="0"/>
                        <a:ea typeface="Calibri" panose="020F0502020204030204" pitchFamily="34" charset="0"/>
                        <a:cs typeface="Arial" panose="020B0604020202020204" pitchFamily="34" charset="0"/>
                      </a:rPr>
                      <a:t>نمو</a:t>
                    </a:r>
                    <a:r>
                      <a:rPr lang="ar-SA" sz="1600" b="1"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الإيرادات</a:t>
                    </a:r>
                    <a:r>
                      <a:rPr lang="ar-SA"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  وإدارة النفقات.</a:t>
                    </a:r>
                    <a:endParaRPr lang="en-US"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0" name="مستطيل ذو زوايا قطرية مخدوشة 66620">
                    <a:extLst>
                      <a:ext uri="{FF2B5EF4-FFF2-40B4-BE49-F238E27FC236}">
                        <a16:creationId xmlns:a16="http://schemas.microsoft.com/office/drawing/2014/main" xmlns="" id="{DF4B0691-77D4-EF4E-B454-99A0076D9735}"/>
                      </a:ext>
                    </a:extLst>
                  </p:cNvPr>
                  <p:cNvSpPr/>
                  <p:nvPr/>
                </p:nvSpPr>
                <p:spPr>
                  <a:xfrm>
                    <a:off x="0" y="0"/>
                    <a:ext cx="24765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a:effectLst/>
                        <a:latin typeface="Calibri" panose="020F0502020204030204" pitchFamily="34" charset="0"/>
                        <a:ea typeface="Times New Roman" panose="02020603050405020304" pitchFamily="18" charset="0"/>
                        <a:cs typeface="Arial" panose="020B0604020202020204" pitchFamily="34" charset="0"/>
                      </a:rPr>
                      <a:t>تنويع مصادر التمويل</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71" name="مستطيل ذو زوايا قطرية مخدوشة 66635">
                    <a:extLst>
                      <a:ext uri="{FF2B5EF4-FFF2-40B4-BE49-F238E27FC236}">
                        <a16:creationId xmlns:a16="http://schemas.microsoft.com/office/drawing/2014/main" xmlns="" id="{B777BA95-7C06-8787-ADE6-0E43601C2426}"/>
                      </a:ext>
                    </a:extLst>
                  </p:cNvPr>
                  <p:cNvSpPr/>
                  <p:nvPr/>
                </p:nvSpPr>
                <p:spPr>
                  <a:xfrm>
                    <a:off x="6350" y="863600"/>
                    <a:ext cx="2476500" cy="7874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800" b="1">
                        <a:effectLst/>
                        <a:latin typeface="Calibri" panose="020F0502020204030204" pitchFamily="34" charset="0"/>
                        <a:ea typeface="Calibri" panose="020F0502020204030204" pitchFamily="34" charset="0"/>
                        <a:cs typeface="Arial" panose="020B0604020202020204" pitchFamily="34" charset="0"/>
                      </a:rPr>
                      <a:t>الكفاءة في إدارة النفقات</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grpSp>
        </p:grpSp>
        <p:sp>
          <p:nvSpPr>
            <p:cNvPr id="57" name="مستطيل مستدير الزوايا 692">
              <a:extLst>
                <a:ext uri="{FF2B5EF4-FFF2-40B4-BE49-F238E27FC236}">
                  <a16:creationId xmlns:a16="http://schemas.microsoft.com/office/drawing/2014/main" xmlns="" id="{5B78F620-96C4-6F44-6B7E-5F0FD1B1EE4F}"/>
                </a:ext>
              </a:extLst>
            </p:cNvPr>
            <p:cNvSpPr/>
            <p:nvPr/>
          </p:nvSpPr>
          <p:spPr>
            <a:xfrm>
              <a:off x="0" y="5340350"/>
              <a:ext cx="1187450" cy="499745"/>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YE" sz="16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الشفافية</a:t>
              </a:r>
              <a:endParaRPr lang="en-US"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grpSp>
      <p:sp>
        <p:nvSpPr>
          <p:cNvPr id="53" name="مستطيل ذو زوايا قطرية مخدوشة 251">
            <a:extLst>
              <a:ext uri="{FF2B5EF4-FFF2-40B4-BE49-F238E27FC236}">
                <a16:creationId xmlns:a16="http://schemas.microsoft.com/office/drawing/2014/main" xmlns="" id="{8056E1F3-1A2B-4677-9EBB-B30FCA41D93E}"/>
              </a:ext>
            </a:extLst>
          </p:cNvPr>
          <p:cNvSpPr/>
          <p:nvPr/>
        </p:nvSpPr>
        <p:spPr>
          <a:xfrm>
            <a:off x="6347788" y="1912899"/>
            <a:ext cx="2406650" cy="622300"/>
          </a:xfrm>
          <a:prstGeom prst="snip2DiagRect">
            <a:avLst/>
          </a:prstGeom>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07000"/>
              </a:lnSpc>
              <a:spcAft>
                <a:spcPts val="800"/>
              </a:spcAft>
            </a:pPr>
            <a:r>
              <a:rPr lang="ar-SA" sz="2000" dirty="0">
                <a:effectLst/>
                <a:latin typeface="Calibri" panose="020F0502020204030204" pitchFamily="34" charset="0"/>
                <a:ea typeface="Calibri" panose="020F0502020204030204" pitchFamily="34" charset="0"/>
                <a:cs typeface="Arial" panose="020B0604020202020204" pitchFamily="34" charset="0"/>
              </a:rPr>
              <a:t>تأهيل الكوادر الرياضية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6" name="Picture 105">
            <a:extLst>
              <a:ext uri="{FF2B5EF4-FFF2-40B4-BE49-F238E27FC236}">
                <a16:creationId xmlns:a16="http://schemas.microsoft.com/office/drawing/2014/main" xmlns="" id="{E643BB44-4193-4816-A601-26B3B5871B8B}"/>
              </a:ext>
            </a:extLst>
          </p:cNvPr>
          <p:cNvPicPr>
            <a:picLocks noChangeAspect="1"/>
          </p:cNvPicPr>
          <p:nvPr/>
        </p:nvPicPr>
        <p:blipFill>
          <a:blip r:embed="rId2"/>
          <a:stretch>
            <a:fillRect/>
          </a:stretch>
        </p:blipFill>
        <p:spPr>
          <a:xfrm>
            <a:off x="150891" y="161719"/>
            <a:ext cx="835224" cy="719390"/>
          </a:xfrm>
          <a:prstGeom prst="rect">
            <a:avLst/>
          </a:prstGeom>
        </p:spPr>
      </p:pic>
    </p:spTree>
    <p:extLst>
      <p:ext uri="{BB962C8B-B14F-4D97-AF65-F5344CB8AC3E}">
        <p14:creationId xmlns:p14="http://schemas.microsoft.com/office/powerpoint/2010/main" val="3645360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xmlns="" id="{5A4EA2EF-BF28-F17B-55CA-5D9FD2D1DA7C}"/>
              </a:ext>
            </a:extLst>
          </p:cNvPr>
          <p:cNvGraphicFramePr/>
          <p:nvPr>
            <p:extLst>
              <p:ext uri="{D42A27DB-BD31-4B8C-83A1-F6EECF244321}">
                <p14:modId xmlns:p14="http://schemas.microsoft.com/office/powerpoint/2010/main" val="3528947342"/>
              </p:ext>
            </p:extLst>
          </p:nvPr>
        </p:nvGraphicFramePr>
        <p:xfrm>
          <a:off x="457200" y="1"/>
          <a:ext cx="11513128" cy="118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جدول 3">
            <a:extLst>
              <a:ext uri="{FF2B5EF4-FFF2-40B4-BE49-F238E27FC236}">
                <a16:creationId xmlns:a16="http://schemas.microsoft.com/office/drawing/2014/main" xmlns="" id="{84F4BAE7-5046-5340-D1A0-BFD986A1E2C5}"/>
              </a:ext>
            </a:extLst>
          </p:cNvPr>
          <p:cNvGraphicFramePr>
            <a:graphicFrameLocks noGrp="1"/>
          </p:cNvGraphicFramePr>
          <p:nvPr>
            <p:extLst>
              <p:ext uri="{D42A27DB-BD31-4B8C-83A1-F6EECF244321}">
                <p14:modId xmlns:p14="http://schemas.microsoft.com/office/powerpoint/2010/main" val="1616518361"/>
              </p:ext>
            </p:extLst>
          </p:nvPr>
        </p:nvGraphicFramePr>
        <p:xfrm>
          <a:off x="1530379" y="1558637"/>
          <a:ext cx="9733915" cy="4450718"/>
        </p:xfrm>
        <a:graphic>
          <a:graphicData uri="http://schemas.openxmlformats.org/drawingml/2006/table">
            <a:tbl>
              <a:tblPr rtl="1" firstRow="1" firstCol="1" bandRow="1">
                <a:tableStyleId>{5A111915-BE36-4E01-A7E5-04B1672EAD32}</a:tableStyleId>
              </a:tblPr>
              <a:tblGrid>
                <a:gridCol w="1991995">
                  <a:extLst>
                    <a:ext uri="{9D8B030D-6E8A-4147-A177-3AD203B41FA5}">
                      <a16:colId xmlns:a16="http://schemas.microsoft.com/office/drawing/2014/main" xmlns="" val="3299122716"/>
                    </a:ext>
                  </a:extLst>
                </a:gridCol>
                <a:gridCol w="1991995">
                  <a:extLst>
                    <a:ext uri="{9D8B030D-6E8A-4147-A177-3AD203B41FA5}">
                      <a16:colId xmlns:a16="http://schemas.microsoft.com/office/drawing/2014/main" xmlns="" val="1561737130"/>
                    </a:ext>
                  </a:extLst>
                </a:gridCol>
                <a:gridCol w="1991995">
                  <a:extLst>
                    <a:ext uri="{9D8B030D-6E8A-4147-A177-3AD203B41FA5}">
                      <a16:colId xmlns:a16="http://schemas.microsoft.com/office/drawing/2014/main" xmlns="" val="3533837360"/>
                    </a:ext>
                  </a:extLst>
                </a:gridCol>
                <a:gridCol w="1952625">
                  <a:extLst>
                    <a:ext uri="{9D8B030D-6E8A-4147-A177-3AD203B41FA5}">
                      <a16:colId xmlns:a16="http://schemas.microsoft.com/office/drawing/2014/main" xmlns="" val="1261994014"/>
                    </a:ext>
                  </a:extLst>
                </a:gridCol>
                <a:gridCol w="1805305">
                  <a:extLst>
                    <a:ext uri="{9D8B030D-6E8A-4147-A177-3AD203B41FA5}">
                      <a16:colId xmlns:a16="http://schemas.microsoft.com/office/drawing/2014/main" xmlns="" val="2574590867"/>
                    </a:ext>
                  </a:extLst>
                </a:gridCol>
              </a:tblGrid>
              <a:tr h="208609">
                <a:tc>
                  <a:txBody>
                    <a:bodyPr/>
                    <a:lstStyle/>
                    <a:p>
                      <a:pPr algn="ctr" rtl="1">
                        <a:lnSpc>
                          <a:spcPct val="107000"/>
                        </a:lnSpc>
                        <a:spcAft>
                          <a:spcPts val="800"/>
                        </a:spcAft>
                        <a:buNone/>
                      </a:pPr>
                      <a:r>
                        <a:rPr lang="ar-SA" sz="1400" b="1">
                          <a:effectLst/>
                        </a:rPr>
                        <a:t>المناظير الاستراتيجية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tabLst>
                          <a:tab pos="2339975" algn="ctr"/>
                        </a:tabLst>
                      </a:pPr>
                      <a:r>
                        <a:rPr lang="ar-SA" sz="1400" b="1">
                          <a:effectLst/>
                        </a:rPr>
                        <a:t>الأهداف الاستراتيجية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مؤشرات الأداء الرئيسية </a:t>
                      </a:r>
                      <a:r>
                        <a:rPr lang="en-US" sz="1400" b="1">
                          <a:effectLst/>
                        </a:rPr>
                        <a:t>KPI`s</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المستهدفات الاستراتيجية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المبادرات الاستراتيجية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798488631"/>
                  </a:ext>
                </a:extLst>
              </a:tr>
              <a:tr h="208609">
                <a:tc rowSpan="9">
                  <a:txBody>
                    <a:bodyPr/>
                    <a:lstStyle/>
                    <a:p>
                      <a:pPr algn="ctr" rtl="1">
                        <a:lnSpc>
                          <a:spcPct val="107000"/>
                        </a:lnSpc>
                        <a:spcAft>
                          <a:spcPts val="800"/>
                        </a:spcAft>
                        <a:buNone/>
                      </a:pPr>
                      <a:r>
                        <a:rPr lang="ar-SA" sz="1400" b="1">
                          <a:effectLst/>
                        </a:rPr>
                        <a:t> </a:t>
                      </a:r>
                      <a:endParaRPr lang="en-US" sz="1400" b="1">
                        <a:effectLst/>
                      </a:endParaRPr>
                    </a:p>
                    <a:p>
                      <a:pPr algn="ctr" rtl="1">
                        <a:lnSpc>
                          <a:spcPct val="107000"/>
                        </a:lnSpc>
                        <a:spcAft>
                          <a:spcPts val="800"/>
                        </a:spcAft>
                        <a:buNone/>
                      </a:pPr>
                      <a:r>
                        <a:rPr lang="ar-SA" sz="1400" b="1">
                          <a:effectLst/>
                        </a:rPr>
                        <a:t>القدرات التنظيمية/ التعلم والنمو</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5">
                  <a:txBody>
                    <a:bodyPr/>
                    <a:lstStyle/>
                    <a:p>
                      <a:pPr algn="ctr" rtl="1">
                        <a:lnSpc>
                          <a:spcPct val="107000"/>
                        </a:lnSpc>
                        <a:spcAft>
                          <a:spcPts val="800"/>
                        </a:spcAft>
                        <a:buNone/>
                        <a:tabLst>
                          <a:tab pos="2339975" algn="ctr"/>
                        </a:tabLst>
                      </a:pPr>
                      <a:r>
                        <a:rPr lang="ar-SA" sz="1400" b="1" dirty="0">
                          <a:effectLst/>
                        </a:rPr>
                        <a:t>تحسين رحلة الموظف والمتطوع</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نسبة تسكين الهيكل التنظيمي </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100%</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استقطاب الكوادر المؤسسية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613467034"/>
                  </a:ext>
                </a:extLst>
              </a:tr>
              <a:tr h="241809">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عدد البرامج التدريبية والتأهيلية المنفذة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dirty="0">
                          <a:effectLst/>
                        </a:rPr>
                        <a:t>12</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صالون لياقة الرياضي</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666902932"/>
                  </a:ext>
                </a:extLst>
              </a:tr>
              <a:tr h="428258">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عدد الشهادات المهنية التي تم الحصول عليها</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9</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دعم الشهادات المهنية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360720591"/>
                  </a:ext>
                </a:extLst>
              </a:tr>
              <a:tr h="428258">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عدد المتطوعين المشاركين في برامج الجمعية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20000</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التطوع الرياضي</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4195782995"/>
                  </a:ext>
                </a:extLst>
              </a:tr>
              <a:tr h="428258">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الدرجة المتحصلة في مقياس جاذبية بيئة العمل</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70</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بناء وتفعيل مقياس جاذبية بيئة العمل</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846714777"/>
                  </a:ext>
                </a:extLst>
              </a:tr>
              <a:tr h="429581">
                <a:tc vMerge="1">
                  <a:txBody>
                    <a:bodyPr/>
                    <a:lstStyle/>
                    <a:p>
                      <a:pPr rtl="1"/>
                      <a:endParaRPr lang="ar-SA"/>
                    </a:p>
                  </a:txBody>
                  <a:tcPr/>
                </a:tc>
                <a:tc rowSpan="2">
                  <a:txBody>
                    <a:bodyPr/>
                    <a:lstStyle/>
                    <a:p>
                      <a:pPr algn="ctr" rtl="1">
                        <a:lnSpc>
                          <a:spcPct val="107000"/>
                        </a:lnSpc>
                        <a:spcAft>
                          <a:spcPts val="800"/>
                        </a:spcAft>
                        <a:buNone/>
                        <a:tabLst>
                          <a:tab pos="2339975" algn="ctr"/>
                        </a:tabLst>
                      </a:pPr>
                      <a:r>
                        <a:rPr lang="ar-SA" sz="1400" b="1">
                          <a:effectLst/>
                        </a:rPr>
                        <a:t>تحقيق التحول الرقمي</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نسبة أتمتة العمليات المؤسسية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90%</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تفعيل نظام تخطيط الموارد المؤسسية </a:t>
                      </a:r>
                      <a:r>
                        <a:rPr lang="en-US" sz="1400" b="1">
                          <a:effectLst/>
                        </a:rPr>
                        <a:t>ERP system</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707059556"/>
                  </a:ext>
                </a:extLst>
              </a:tr>
              <a:tr h="428258">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عدد أدوات الذكاء الاصطناعي وتقنيات المستقبل المدمجة في الأعمال</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3</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تفعيل أدوات الذكاء الاصطناعي وتقنيات المستقبل</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030809121"/>
                  </a:ext>
                </a:extLst>
              </a:tr>
              <a:tr h="428258">
                <a:tc vMerge="1">
                  <a:txBody>
                    <a:bodyPr/>
                    <a:lstStyle/>
                    <a:p>
                      <a:pPr rtl="1"/>
                      <a:endParaRPr lang="ar-SA"/>
                    </a:p>
                  </a:txBody>
                  <a:tcPr/>
                </a:tc>
                <a:tc rowSpan="2">
                  <a:txBody>
                    <a:bodyPr/>
                    <a:lstStyle/>
                    <a:p>
                      <a:pPr algn="ctr" rtl="1">
                        <a:lnSpc>
                          <a:spcPct val="107000"/>
                        </a:lnSpc>
                        <a:spcAft>
                          <a:spcPts val="800"/>
                        </a:spcAft>
                        <a:buNone/>
                        <a:tabLst>
                          <a:tab pos="2339975" algn="ctr"/>
                        </a:tabLst>
                      </a:pPr>
                      <a:r>
                        <a:rPr lang="ar-SA" sz="1400" b="1">
                          <a:effectLst/>
                        </a:rPr>
                        <a:t>تطوير البناء المؤسسي والتنظيمي</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نسبة توثيق اللوائح والسياسات والعمليات المؤسسية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100%</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بناء وتفعيل معيار متطلبات نظام إدارة الجودة 9001:2015 </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759843282"/>
                  </a:ext>
                </a:extLst>
              </a:tr>
              <a:tr h="428258">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400" b="1">
                          <a:effectLst/>
                        </a:rPr>
                        <a:t>الدرجة المتحصلة في تقييم حوكمة الجمعيات الأهلية</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a:effectLst/>
                        </a:rPr>
                        <a:t>98%</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b="1" dirty="0">
                          <a:effectLst/>
                        </a:rPr>
                        <a:t>الشاشة التفاعلية للحوكمة المؤسسية</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54512732"/>
                  </a:ext>
                </a:extLst>
              </a:tr>
            </a:tbl>
          </a:graphicData>
        </a:graphic>
      </p:graphicFrame>
      <p:pic>
        <p:nvPicPr>
          <p:cNvPr id="5" name="Picture 4">
            <a:extLst>
              <a:ext uri="{FF2B5EF4-FFF2-40B4-BE49-F238E27FC236}">
                <a16:creationId xmlns:a16="http://schemas.microsoft.com/office/drawing/2014/main" xmlns="" id="{12530826-CF83-45CC-8B2C-BC828E85E06D}"/>
              </a:ext>
            </a:extLst>
          </p:cNvPr>
          <p:cNvPicPr>
            <a:picLocks noChangeAspect="1"/>
          </p:cNvPicPr>
          <p:nvPr/>
        </p:nvPicPr>
        <p:blipFill>
          <a:blip r:embed="rId7"/>
          <a:stretch>
            <a:fillRect/>
          </a:stretch>
        </p:blipFill>
        <p:spPr>
          <a:xfrm>
            <a:off x="150891" y="161719"/>
            <a:ext cx="835224" cy="719390"/>
          </a:xfrm>
          <a:prstGeom prst="rect">
            <a:avLst/>
          </a:prstGeom>
        </p:spPr>
      </p:pic>
    </p:spTree>
    <p:extLst>
      <p:ext uri="{BB962C8B-B14F-4D97-AF65-F5344CB8AC3E}">
        <p14:creationId xmlns:p14="http://schemas.microsoft.com/office/powerpoint/2010/main" val="765650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xmlns="" id="{2153683A-1C87-ECF2-A14E-F343866D8CC9}"/>
              </a:ext>
            </a:extLst>
          </p:cNvPr>
          <p:cNvGraphicFramePr>
            <a:graphicFrameLocks noGrp="1"/>
          </p:cNvGraphicFramePr>
          <p:nvPr>
            <p:extLst>
              <p:ext uri="{D42A27DB-BD31-4B8C-83A1-F6EECF244321}">
                <p14:modId xmlns:p14="http://schemas.microsoft.com/office/powerpoint/2010/main" val="2228836784"/>
              </p:ext>
            </p:extLst>
          </p:nvPr>
        </p:nvGraphicFramePr>
        <p:xfrm>
          <a:off x="1350816" y="503405"/>
          <a:ext cx="10047578" cy="5372932"/>
        </p:xfrm>
        <a:graphic>
          <a:graphicData uri="http://schemas.openxmlformats.org/drawingml/2006/table">
            <a:tbl>
              <a:tblPr rtl="1" firstRow="1" firstCol="1" bandRow="1">
                <a:tableStyleId>{5A111915-BE36-4E01-A7E5-04B1672EAD32}</a:tableStyleId>
              </a:tblPr>
              <a:tblGrid>
                <a:gridCol w="1994307">
                  <a:extLst>
                    <a:ext uri="{9D8B030D-6E8A-4147-A177-3AD203B41FA5}">
                      <a16:colId xmlns:a16="http://schemas.microsoft.com/office/drawing/2014/main" xmlns="" val="572975152"/>
                    </a:ext>
                  </a:extLst>
                </a:gridCol>
                <a:gridCol w="1994307">
                  <a:extLst>
                    <a:ext uri="{9D8B030D-6E8A-4147-A177-3AD203B41FA5}">
                      <a16:colId xmlns:a16="http://schemas.microsoft.com/office/drawing/2014/main" xmlns="" val="3749558408"/>
                    </a:ext>
                  </a:extLst>
                </a:gridCol>
                <a:gridCol w="2108702">
                  <a:extLst>
                    <a:ext uri="{9D8B030D-6E8A-4147-A177-3AD203B41FA5}">
                      <a16:colId xmlns:a16="http://schemas.microsoft.com/office/drawing/2014/main" xmlns="" val="2923330618"/>
                    </a:ext>
                  </a:extLst>
                </a:gridCol>
                <a:gridCol w="2108702">
                  <a:extLst>
                    <a:ext uri="{9D8B030D-6E8A-4147-A177-3AD203B41FA5}">
                      <a16:colId xmlns:a16="http://schemas.microsoft.com/office/drawing/2014/main" xmlns="" val="2547861213"/>
                    </a:ext>
                  </a:extLst>
                </a:gridCol>
                <a:gridCol w="1841560">
                  <a:extLst>
                    <a:ext uri="{9D8B030D-6E8A-4147-A177-3AD203B41FA5}">
                      <a16:colId xmlns:a16="http://schemas.microsoft.com/office/drawing/2014/main" xmlns="" val="2425412443"/>
                    </a:ext>
                  </a:extLst>
                </a:gridCol>
              </a:tblGrid>
              <a:tr h="181985">
                <a:tc>
                  <a:txBody>
                    <a:bodyPr/>
                    <a:lstStyle/>
                    <a:p>
                      <a:pPr algn="ctr" rtl="1">
                        <a:lnSpc>
                          <a:spcPct val="107000"/>
                        </a:lnSpc>
                        <a:spcAft>
                          <a:spcPts val="800"/>
                        </a:spcAft>
                        <a:buNone/>
                      </a:pPr>
                      <a:r>
                        <a:rPr lang="ar-SA" sz="1400">
                          <a:effectLst/>
                        </a:rPr>
                        <a:t>المناظير الاستراتيجية</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a:effectLst/>
                        </a:rPr>
                        <a:t>الأهداف الاستراتيجية</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a:effectLst/>
                        </a:rPr>
                        <a:t>مؤشرات الأداء الرئيسية </a:t>
                      </a:r>
                      <a:r>
                        <a:rPr lang="en-US" sz="1400">
                          <a:effectLst/>
                        </a:rPr>
                        <a:t>KPI`s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a:effectLst/>
                        </a:rPr>
                        <a:t>المستهدفات الاستراتيجية</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400">
                          <a:effectLst/>
                        </a:rPr>
                        <a:t>المبادرات الاستراتيجية</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927601096"/>
                  </a:ext>
                </a:extLst>
              </a:tr>
              <a:tr h="152400">
                <a:tc rowSpan="13">
                  <a:txBody>
                    <a:bodyPr/>
                    <a:lstStyle/>
                    <a:p>
                      <a:pPr algn="ctr" rtl="1">
                        <a:lnSpc>
                          <a:spcPct val="107000"/>
                        </a:lnSpc>
                        <a:spcAft>
                          <a:spcPts val="800"/>
                        </a:spcAft>
                        <a:buNone/>
                      </a:pPr>
                      <a:r>
                        <a:rPr lang="ar-SA" sz="1200" b="1">
                          <a:effectLst/>
                        </a:rPr>
                        <a:t>المستفيدون</a:t>
                      </a:r>
                      <a:endParaRPr lang="en-US" sz="1200" b="1">
                        <a:effectLst/>
                      </a:endParaRPr>
                    </a:p>
                    <a:p>
                      <a:pPr algn="ctr" rtl="1">
                        <a:lnSpc>
                          <a:spcPct val="107000"/>
                        </a:lnSpc>
                        <a:spcAft>
                          <a:spcPts val="800"/>
                        </a:spcAft>
                        <a:buNone/>
                      </a:pPr>
                      <a:r>
                        <a:rPr lang="ar-SA" sz="1200" b="1">
                          <a:effectLst/>
                        </a:rPr>
                        <a:t>وأصحاب المصلحة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3">
                  <a:txBody>
                    <a:bodyPr/>
                    <a:lstStyle/>
                    <a:p>
                      <a:pPr algn="ctr" rtl="1">
                        <a:lnSpc>
                          <a:spcPct val="107000"/>
                        </a:lnSpc>
                        <a:spcAft>
                          <a:spcPts val="800"/>
                        </a:spcAft>
                        <a:buNone/>
                        <a:tabLst>
                          <a:tab pos="2339975" algn="ctr"/>
                        </a:tabLst>
                      </a:pPr>
                      <a:r>
                        <a:rPr lang="ar-SA" sz="1200" b="1">
                          <a:effectLst/>
                        </a:rPr>
                        <a:t>تعزيز السمعة والمكانة المؤسسية</a:t>
                      </a:r>
                      <a:endParaRPr lang="en-US" sz="1200" b="1">
                        <a:effectLst/>
                      </a:endParaRPr>
                    </a:p>
                    <a:p>
                      <a:pPr algn="ctr" rtl="1">
                        <a:lnSpc>
                          <a:spcPct val="107000"/>
                        </a:lnSpc>
                        <a:spcAft>
                          <a:spcPts val="800"/>
                        </a:spcAft>
                        <a:buNone/>
                        <a:tabLst>
                          <a:tab pos="2339975" algn="ctr"/>
                        </a:tabLst>
                      </a:pPr>
                      <a:r>
                        <a:rPr lang="ar-SA" sz="1200" b="1">
                          <a:effectLst/>
                        </a:rPr>
                        <a:t>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المناسبات الوطنية والإقليمية والعالمية ذات الصلة التي تم التفاعل معها</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التفاعل النوعي مع المناسبات الوطنية والإقليمية والعالمية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5084928"/>
                  </a:ext>
                </a:extLst>
              </a:tr>
              <a:tr h="152400">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الممارسات المؤسسية الفضلى الموثقة والمنشورة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تطوير وتفعيل دليل توثيق ونشر أفضل الممارسات المؤسسية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840749904"/>
                  </a:ext>
                </a:extLst>
              </a:tr>
              <a:tr h="152400">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النسبة المتحصلة في مؤشر السمعة المؤسسية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70%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بناء وتفعيل مؤشر السمعة المؤسسية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629577631"/>
                  </a:ext>
                </a:extLst>
              </a:tr>
              <a:tr h="147955">
                <a:tc vMerge="1">
                  <a:txBody>
                    <a:bodyPr/>
                    <a:lstStyle/>
                    <a:p>
                      <a:pPr rtl="1"/>
                      <a:endParaRPr lang="ar-SA"/>
                    </a:p>
                  </a:txBody>
                  <a:tcPr/>
                </a:tc>
                <a:tc rowSpan="6">
                  <a:txBody>
                    <a:bodyPr/>
                    <a:lstStyle/>
                    <a:p>
                      <a:pPr algn="ctr" rtl="1">
                        <a:lnSpc>
                          <a:spcPct val="107000"/>
                        </a:lnSpc>
                        <a:spcAft>
                          <a:spcPts val="800"/>
                        </a:spcAft>
                        <a:buNone/>
                        <a:tabLst>
                          <a:tab pos="2339975" algn="ctr"/>
                        </a:tabLst>
                      </a:pPr>
                      <a:r>
                        <a:rPr lang="ar-SA" sz="1200" b="1">
                          <a:effectLst/>
                        </a:rPr>
                        <a:t>تنمية الرياضة المجتمعية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برامج التوعية الصحية والرياضية المنفذة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45</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إطلاق حافلة لياقة التوعوية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464377469"/>
                  </a:ext>
                </a:extLst>
              </a:tr>
              <a:tr h="147955">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المستفيدين والمشاركين في برامج الرياضة المجتمعية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40,000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التحالف الاستراتيجي مع الاتحاد السعودي للرياضة للجميع</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813713502"/>
                  </a:ext>
                </a:extLst>
              </a:tr>
              <a:tr h="147955">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البيئات الرياضية التي تم تحسينها</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تحسين البيئات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029168372"/>
                  </a:ext>
                </a:extLst>
              </a:tr>
              <a:tr h="147955">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برامج تحقيق التوازن النفسي واللياقة البدنية المنفذة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10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إطلاق بودكاست التوازن النفسي واللياقة البدنية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695305063"/>
                  </a:ext>
                </a:extLst>
              </a:tr>
              <a:tr h="147955">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المواهب الرياضية التي تم تنميتها</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45</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إنشاء أكاديمية المواهب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328370835"/>
                  </a:ext>
                </a:extLst>
              </a:tr>
              <a:tr h="147955">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الدرجة المتحصلة في مقياس الوعي المجتمعي حول الرياضة واللياقة الصحية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70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بناء وتفعيل مقياس الوعي المجتمعي حول الرياضة واللياقة الصحية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839052063"/>
                  </a:ext>
                </a:extLst>
              </a:tr>
              <a:tr h="147955">
                <a:tc vMerge="1">
                  <a:txBody>
                    <a:bodyPr/>
                    <a:lstStyle/>
                    <a:p>
                      <a:pPr rtl="1"/>
                      <a:endParaRPr lang="ar-SA"/>
                    </a:p>
                  </a:txBody>
                  <a:tcPr/>
                </a:tc>
                <a:tc>
                  <a:txBody>
                    <a:bodyPr/>
                    <a:lstStyle/>
                    <a:p>
                      <a:pPr algn="ctr" rtl="1">
                        <a:lnSpc>
                          <a:spcPct val="107000"/>
                        </a:lnSpc>
                        <a:spcAft>
                          <a:spcPts val="800"/>
                        </a:spcAft>
                        <a:buNone/>
                        <a:tabLst>
                          <a:tab pos="2339975" algn="ctr"/>
                        </a:tabLst>
                      </a:pPr>
                      <a:r>
                        <a:rPr lang="ar-SA" sz="1200" b="1">
                          <a:effectLst/>
                        </a:rPr>
                        <a:t>تأهيل الكوادر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المستفيدين في الإدارة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15</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إطلاق المسار التأهيلي في الإدارة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929685693"/>
                  </a:ext>
                </a:extLst>
              </a:tr>
              <a:tr h="228600">
                <a:tc vMerge="1">
                  <a:txBody>
                    <a:bodyPr/>
                    <a:lstStyle/>
                    <a:p>
                      <a:pPr rtl="1"/>
                      <a:endParaRPr lang="ar-SA"/>
                    </a:p>
                  </a:txBody>
                  <a:tcPr/>
                </a:tc>
                <a:tc rowSpan="3">
                  <a:txBody>
                    <a:bodyPr/>
                    <a:lstStyle/>
                    <a:p>
                      <a:pPr algn="ctr" rtl="1">
                        <a:lnSpc>
                          <a:spcPct val="107000"/>
                        </a:lnSpc>
                        <a:spcAft>
                          <a:spcPts val="800"/>
                        </a:spcAft>
                        <a:buNone/>
                        <a:tabLst>
                          <a:tab pos="2339975" algn="ctr"/>
                        </a:tabLst>
                      </a:pPr>
                      <a:r>
                        <a:rPr lang="ar-SA" sz="1200" b="1" dirty="0">
                          <a:effectLst/>
                        </a:rPr>
                        <a:t>تمكين ورعاية المرأة في المجال الرياضي</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المستفيدات في مجال اللياقة والصحة البدنية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60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إطلاق المسار التأهيلي في اللياقة والصحة البدنية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237611865"/>
                  </a:ext>
                </a:extLst>
              </a:tr>
              <a:tr h="228600">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المستفيدات المؤهلات لدخول سوق العمل</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80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مشروع تمكين (إطلاق مسار تأهيل المرأة في العمل الرياضي إدارياً وفنياً)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971902206"/>
                  </a:ext>
                </a:extLst>
              </a:tr>
              <a:tr h="228600">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عدد البرامج المختصة برعاية ودعم المرأة في المجال الرياضي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10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dirty="0">
                          <a:effectLst/>
                        </a:rPr>
                        <a:t>البرامج المبتكرة والبطولات النسائية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013602124"/>
                  </a:ext>
                </a:extLst>
              </a:tr>
            </a:tbl>
          </a:graphicData>
        </a:graphic>
      </p:graphicFrame>
      <p:pic>
        <p:nvPicPr>
          <p:cNvPr id="4" name="Picture 3">
            <a:extLst>
              <a:ext uri="{FF2B5EF4-FFF2-40B4-BE49-F238E27FC236}">
                <a16:creationId xmlns:a16="http://schemas.microsoft.com/office/drawing/2014/main" xmlns="" id="{A483B103-A84B-4109-A5EA-F7D7A492E6FF}"/>
              </a:ext>
            </a:extLst>
          </p:cNvPr>
          <p:cNvPicPr>
            <a:picLocks noChangeAspect="1"/>
          </p:cNvPicPr>
          <p:nvPr/>
        </p:nvPicPr>
        <p:blipFill>
          <a:blip r:embed="rId2"/>
          <a:stretch>
            <a:fillRect/>
          </a:stretch>
        </p:blipFill>
        <p:spPr>
          <a:xfrm>
            <a:off x="150891" y="161719"/>
            <a:ext cx="835224" cy="719390"/>
          </a:xfrm>
          <a:prstGeom prst="rect">
            <a:avLst/>
          </a:prstGeom>
        </p:spPr>
      </p:pic>
    </p:spTree>
    <p:extLst>
      <p:ext uri="{BB962C8B-B14F-4D97-AF65-F5344CB8AC3E}">
        <p14:creationId xmlns:p14="http://schemas.microsoft.com/office/powerpoint/2010/main" val="2096066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2C7C05D7-F008-D1BD-84B0-D7B2DE4AB650}"/>
              </a:ext>
            </a:extLst>
          </p:cNvPr>
          <p:cNvSpPr>
            <a:spLocks noGrp="1"/>
          </p:cNvSpPr>
          <p:nvPr>
            <p:ph type="title"/>
          </p:nvPr>
        </p:nvSpPr>
        <p:spPr/>
        <p:txBody>
          <a:bodyPr/>
          <a:lstStyle/>
          <a:p>
            <a:endParaRPr lang="ar-SA"/>
          </a:p>
        </p:txBody>
      </p:sp>
      <p:graphicFrame>
        <p:nvGraphicFramePr>
          <p:cNvPr id="3" name="جدول 2">
            <a:extLst>
              <a:ext uri="{FF2B5EF4-FFF2-40B4-BE49-F238E27FC236}">
                <a16:creationId xmlns:a16="http://schemas.microsoft.com/office/drawing/2014/main" xmlns="" id="{BAE58329-EFC1-4FAE-CA76-E16FF8D40230}"/>
              </a:ext>
            </a:extLst>
          </p:cNvPr>
          <p:cNvGraphicFramePr>
            <a:graphicFrameLocks noGrp="1"/>
          </p:cNvGraphicFramePr>
          <p:nvPr>
            <p:extLst>
              <p:ext uri="{D42A27DB-BD31-4B8C-83A1-F6EECF244321}">
                <p14:modId xmlns:p14="http://schemas.microsoft.com/office/powerpoint/2010/main" val="4013361689"/>
              </p:ext>
            </p:extLst>
          </p:nvPr>
        </p:nvGraphicFramePr>
        <p:xfrm>
          <a:off x="1546600" y="1746757"/>
          <a:ext cx="9618345" cy="2923634"/>
        </p:xfrm>
        <a:graphic>
          <a:graphicData uri="http://schemas.openxmlformats.org/drawingml/2006/table">
            <a:tbl>
              <a:tblPr rtl="1" firstRow="1" firstCol="1" bandRow="1">
                <a:tableStyleId>{5A111915-BE36-4E01-A7E5-04B1672EAD32}</a:tableStyleId>
              </a:tblPr>
              <a:tblGrid>
                <a:gridCol w="1657263">
                  <a:extLst>
                    <a:ext uri="{9D8B030D-6E8A-4147-A177-3AD203B41FA5}">
                      <a16:colId xmlns:a16="http://schemas.microsoft.com/office/drawing/2014/main" xmlns="" val="980021625"/>
                    </a:ext>
                  </a:extLst>
                </a:gridCol>
                <a:gridCol w="2245447">
                  <a:extLst>
                    <a:ext uri="{9D8B030D-6E8A-4147-A177-3AD203B41FA5}">
                      <a16:colId xmlns:a16="http://schemas.microsoft.com/office/drawing/2014/main" xmlns="" val="3619535176"/>
                    </a:ext>
                  </a:extLst>
                </a:gridCol>
                <a:gridCol w="2035810">
                  <a:extLst>
                    <a:ext uri="{9D8B030D-6E8A-4147-A177-3AD203B41FA5}">
                      <a16:colId xmlns:a16="http://schemas.microsoft.com/office/drawing/2014/main" xmlns="" val="1491354593"/>
                    </a:ext>
                  </a:extLst>
                </a:gridCol>
                <a:gridCol w="1871345">
                  <a:extLst>
                    <a:ext uri="{9D8B030D-6E8A-4147-A177-3AD203B41FA5}">
                      <a16:colId xmlns:a16="http://schemas.microsoft.com/office/drawing/2014/main" xmlns="" val="324816349"/>
                    </a:ext>
                  </a:extLst>
                </a:gridCol>
                <a:gridCol w="1808480">
                  <a:extLst>
                    <a:ext uri="{9D8B030D-6E8A-4147-A177-3AD203B41FA5}">
                      <a16:colId xmlns:a16="http://schemas.microsoft.com/office/drawing/2014/main" xmlns="" val="777897542"/>
                    </a:ext>
                  </a:extLst>
                </a:gridCol>
              </a:tblGrid>
              <a:tr h="108585">
                <a:tc rowSpan="5">
                  <a:txBody>
                    <a:bodyPr/>
                    <a:lstStyle/>
                    <a:p>
                      <a:pPr algn="ctr" rtl="1">
                        <a:lnSpc>
                          <a:spcPct val="107000"/>
                        </a:lnSpc>
                        <a:spcAft>
                          <a:spcPts val="800"/>
                        </a:spcAft>
                        <a:buNone/>
                      </a:pPr>
                      <a:r>
                        <a:rPr lang="ar-SA" sz="1200" b="1" dirty="0">
                          <a:effectLst/>
                        </a:rPr>
                        <a:t>المناظير الاستراتيجية</a:t>
                      </a:r>
                      <a:endParaRPr lang="en-US" sz="1200" b="1" dirty="0">
                        <a:effectLst/>
                      </a:endParaRPr>
                    </a:p>
                    <a:p>
                      <a:pPr algn="ctr" rtl="1">
                        <a:lnSpc>
                          <a:spcPct val="107000"/>
                        </a:lnSpc>
                        <a:spcAft>
                          <a:spcPts val="800"/>
                        </a:spcAft>
                        <a:buNone/>
                      </a:pPr>
                      <a:r>
                        <a:rPr lang="ar-SA" sz="1200" b="1" dirty="0">
                          <a:effectLst/>
                        </a:rPr>
                        <a:t> </a:t>
                      </a:r>
                      <a:endParaRPr lang="en-US" sz="1200" b="1" dirty="0">
                        <a:effectLst/>
                      </a:endParaRPr>
                    </a:p>
                    <a:p>
                      <a:pPr algn="ctr" rtl="1">
                        <a:lnSpc>
                          <a:spcPct val="107000"/>
                        </a:lnSpc>
                        <a:spcAft>
                          <a:spcPts val="800"/>
                        </a:spcAft>
                        <a:buNone/>
                      </a:pPr>
                      <a:r>
                        <a:rPr lang="ar-SA" sz="1200" b="1" dirty="0">
                          <a:effectLst/>
                        </a:rPr>
                        <a:t> </a:t>
                      </a:r>
                      <a:endParaRPr lang="en-US" sz="1200" b="1" dirty="0">
                        <a:effectLst/>
                      </a:endParaRPr>
                    </a:p>
                    <a:p>
                      <a:pPr algn="ctr" rtl="1">
                        <a:lnSpc>
                          <a:spcPct val="107000"/>
                        </a:lnSpc>
                        <a:spcAft>
                          <a:spcPts val="800"/>
                        </a:spcAft>
                        <a:buNone/>
                      </a:pPr>
                      <a:r>
                        <a:rPr lang="ar-SA" sz="1200" b="1" dirty="0">
                          <a:effectLst/>
                        </a:rPr>
                        <a:t>العمليات الداخلية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tabLst>
                          <a:tab pos="2339975" algn="ctr"/>
                        </a:tabLst>
                      </a:pPr>
                      <a:r>
                        <a:rPr lang="ar-SA" sz="1200" b="1">
                          <a:effectLst/>
                        </a:rPr>
                        <a:t>الأهداف الاستراتيجية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مؤشرات الأداء الرئيسية </a:t>
                      </a:r>
                      <a:r>
                        <a:rPr lang="en-US" sz="1200" b="1">
                          <a:effectLst/>
                        </a:rPr>
                        <a:t>KPI`s</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المستهدفات الاستراتيجية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المبادرات الاستراتيجية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095367224"/>
                  </a:ext>
                </a:extLst>
              </a:tr>
              <a:tr h="181610">
                <a:tc vMerge="1">
                  <a:txBody>
                    <a:bodyPr/>
                    <a:lstStyle/>
                    <a:p>
                      <a:pPr rtl="1"/>
                      <a:endParaRPr lang="ar-SA"/>
                    </a:p>
                  </a:txBody>
                  <a:tcPr/>
                </a:tc>
                <a:tc>
                  <a:txBody>
                    <a:bodyPr/>
                    <a:lstStyle/>
                    <a:p>
                      <a:pPr algn="ctr" rtl="1">
                        <a:lnSpc>
                          <a:spcPct val="107000"/>
                        </a:lnSpc>
                        <a:spcAft>
                          <a:spcPts val="800"/>
                        </a:spcAft>
                        <a:buNone/>
                        <a:tabLst>
                          <a:tab pos="2339975" algn="ctr"/>
                        </a:tabLst>
                      </a:pPr>
                      <a:r>
                        <a:rPr lang="ar-SA" sz="1200" b="1">
                          <a:effectLst/>
                        </a:rPr>
                        <a:t>تسويق الحلول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الحملات التسويقية للحلول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الحملات التسويقية الاحترافية للحلول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4144390574"/>
                  </a:ext>
                </a:extLst>
              </a:tr>
              <a:tr h="181610">
                <a:tc vMerge="1">
                  <a:txBody>
                    <a:bodyPr/>
                    <a:lstStyle/>
                    <a:p>
                      <a:pPr rtl="1"/>
                      <a:endParaRPr lang="ar-SA"/>
                    </a:p>
                  </a:txBody>
                  <a:tcPr/>
                </a:tc>
                <a:tc>
                  <a:txBody>
                    <a:bodyPr/>
                    <a:lstStyle/>
                    <a:p>
                      <a:pPr algn="ctr" rtl="1">
                        <a:lnSpc>
                          <a:spcPct val="107000"/>
                        </a:lnSpc>
                        <a:spcAft>
                          <a:spcPts val="800"/>
                        </a:spcAft>
                        <a:buNone/>
                        <a:tabLst>
                          <a:tab pos="2339975" algn="ctr"/>
                        </a:tabLst>
                      </a:pPr>
                      <a:r>
                        <a:rPr lang="ar-SA" sz="1200" b="1">
                          <a:effectLst/>
                        </a:rPr>
                        <a:t>ابتكار الحلول الرياضية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الحلول الرياضية المبتكرة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بناء وتفعيل معمل الابتكار الرياضي</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52732109"/>
                  </a:ext>
                </a:extLst>
              </a:tr>
              <a:tr h="181610">
                <a:tc vMerge="1">
                  <a:txBody>
                    <a:bodyPr/>
                    <a:lstStyle/>
                    <a:p>
                      <a:pPr rtl="1"/>
                      <a:endParaRPr lang="ar-SA"/>
                    </a:p>
                  </a:txBody>
                  <a:tcPr/>
                </a:tc>
                <a:tc>
                  <a:txBody>
                    <a:bodyPr/>
                    <a:lstStyle/>
                    <a:p>
                      <a:pPr algn="ctr" rtl="1">
                        <a:lnSpc>
                          <a:spcPct val="107000"/>
                        </a:lnSpc>
                        <a:spcAft>
                          <a:spcPts val="800"/>
                        </a:spcAft>
                        <a:buNone/>
                        <a:tabLst>
                          <a:tab pos="2339975" algn="ctr"/>
                        </a:tabLst>
                      </a:pPr>
                      <a:r>
                        <a:rPr lang="ar-SA" sz="1200" b="1" dirty="0">
                          <a:effectLst/>
                        </a:rPr>
                        <a:t>تعميق الفهم المؤسسي للاحتياجات الرياضية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عدد دراسات الاحتياجات الرياضية المنفذة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3</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تأسيس مرصد الاحتياجات الرياضية في منطقة الحدود الشمالية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64747160"/>
                  </a:ext>
                </a:extLst>
              </a:tr>
              <a:tr h="1397346">
                <a:tc vMerge="1">
                  <a:txBody>
                    <a:bodyPr/>
                    <a:lstStyle/>
                    <a:p>
                      <a:pPr rtl="1"/>
                      <a:endParaRPr lang="ar-SA"/>
                    </a:p>
                  </a:txBody>
                  <a:tcPr/>
                </a:tc>
                <a:tc>
                  <a:txBody>
                    <a:bodyPr/>
                    <a:lstStyle/>
                    <a:p>
                      <a:pPr algn="ctr" rtl="1">
                        <a:lnSpc>
                          <a:spcPct val="107000"/>
                        </a:lnSpc>
                        <a:spcAft>
                          <a:spcPts val="800"/>
                        </a:spcAft>
                        <a:buNone/>
                      </a:pPr>
                      <a:r>
                        <a:rPr lang="ar-SA" sz="1200" b="1">
                          <a:effectLst/>
                        </a:rPr>
                        <a:t>بناء وتفعيل قنوات تواصل فعالة مع الداعمين والمجتمع</a:t>
                      </a:r>
                      <a:endParaRPr lang="en-US" sz="1200" b="1">
                        <a:effectLst/>
                      </a:endParaRPr>
                    </a:p>
                    <a:p>
                      <a:pPr algn="ctr" rtl="1">
                        <a:lnSpc>
                          <a:spcPct val="107000"/>
                        </a:lnSpc>
                        <a:spcAft>
                          <a:spcPts val="800"/>
                        </a:spcAft>
                        <a:buNone/>
                        <a:tabLst>
                          <a:tab pos="2339975" algn="ctr"/>
                        </a:tabLst>
                      </a:pPr>
                      <a:r>
                        <a:rPr lang="ar-SA" sz="1200" b="1">
                          <a:effectLst/>
                        </a:rPr>
                        <a:t>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اجمالي عدد قنوات التواصل الفعالة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4</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lnSpc>
                          <a:spcPct val="107000"/>
                        </a:lnSpc>
                        <a:spcAft>
                          <a:spcPts val="800"/>
                        </a:spcAft>
                        <a:buNone/>
                      </a:pPr>
                      <a:r>
                        <a:rPr lang="ar-SA" sz="1200" b="1" dirty="0">
                          <a:effectLst/>
                        </a:rPr>
                        <a:t>      مشروع منصات الكترونية تفاعلية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858276303"/>
                  </a:ext>
                </a:extLst>
              </a:tr>
            </a:tbl>
          </a:graphicData>
        </a:graphic>
      </p:graphicFrame>
      <p:pic>
        <p:nvPicPr>
          <p:cNvPr id="4" name="Picture 3">
            <a:extLst>
              <a:ext uri="{FF2B5EF4-FFF2-40B4-BE49-F238E27FC236}">
                <a16:creationId xmlns:a16="http://schemas.microsoft.com/office/drawing/2014/main" xmlns="" id="{00F4D98F-5363-4F95-9DF4-7C513819B582}"/>
              </a:ext>
            </a:extLst>
          </p:cNvPr>
          <p:cNvPicPr>
            <a:picLocks noChangeAspect="1"/>
          </p:cNvPicPr>
          <p:nvPr/>
        </p:nvPicPr>
        <p:blipFill>
          <a:blip r:embed="rId2"/>
          <a:stretch>
            <a:fillRect/>
          </a:stretch>
        </p:blipFill>
        <p:spPr>
          <a:xfrm>
            <a:off x="150891" y="161719"/>
            <a:ext cx="835224" cy="719390"/>
          </a:xfrm>
          <a:prstGeom prst="rect">
            <a:avLst/>
          </a:prstGeom>
        </p:spPr>
      </p:pic>
    </p:spTree>
    <p:extLst>
      <p:ext uri="{BB962C8B-B14F-4D97-AF65-F5344CB8AC3E}">
        <p14:creationId xmlns:p14="http://schemas.microsoft.com/office/powerpoint/2010/main" val="1739227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31749608-4AAA-18AE-5744-684218569E96}"/>
              </a:ext>
            </a:extLst>
          </p:cNvPr>
          <p:cNvSpPr>
            <a:spLocks noGrp="1"/>
          </p:cNvSpPr>
          <p:nvPr>
            <p:ph type="title"/>
          </p:nvPr>
        </p:nvSpPr>
        <p:spPr/>
        <p:txBody>
          <a:bodyPr/>
          <a:lstStyle/>
          <a:p>
            <a:endParaRPr lang="ar-SA"/>
          </a:p>
        </p:txBody>
      </p:sp>
      <p:graphicFrame>
        <p:nvGraphicFramePr>
          <p:cNvPr id="3" name="جدول 2">
            <a:extLst>
              <a:ext uri="{FF2B5EF4-FFF2-40B4-BE49-F238E27FC236}">
                <a16:creationId xmlns:a16="http://schemas.microsoft.com/office/drawing/2014/main" xmlns="" id="{CF290819-3FC9-53FD-71EB-61F9AAC23224}"/>
              </a:ext>
            </a:extLst>
          </p:cNvPr>
          <p:cNvGraphicFramePr>
            <a:graphicFrameLocks noGrp="1"/>
          </p:cNvGraphicFramePr>
          <p:nvPr>
            <p:extLst>
              <p:ext uri="{D42A27DB-BD31-4B8C-83A1-F6EECF244321}">
                <p14:modId xmlns:p14="http://schemas.microsoft.com/office/powerpoint/2010/main" val="1654332106"/>
              </p:ext>
            </p:extLst>
          </p:nvPr>
        </p:nvGraphicFramePr>
        <p:xfrm>
          <a:off x="1362710" y="1708654"/>
          <a:ext cx="9695180" cy="3521154"/>
        </p:xfrm>
        <a:graphic>
          <a:graphicData uri="http://schemas.openxmlformats.org/drawingml/2006/table">
            <a:tbl>
              <a:tblPr rtl="1" firstRow="1" firstCol="1" bandRow="1">
                <a:tableStyleId>{5A111915-BE36-4E01-A7E5-04B1672EAD32}</a:tableStyleId>
              </a:tblPr>
              <a:tblGrid>
                <a:gridCol w="1983740">
                  <a:extLst>
                    <a:ext uri="{9D8B030D-6E8A-4147-A177-3AD203B41FA5}">
                      <a16:colId xmlns:a16="http://schemas.microsoft.com/office/drawing/2014/main" xmlns="" val="2167846693"/>
                    </a:ext>
                  </a:extLst>
                </a:gridCol>
                <a:gridCol w="1819910">
                  <a:extLst>
                    <a:ext uri="{9D8B030D-6E8A-4147-A177-3AD203B41FA5}">
                      <a16:colId xmlns:a16="http://schemas.microsoft.com/office/drawing/2014/main" xmlns="" val="2131138778"/>
                    </a:ext>
                  </a:extLst>
                </a:gridCol>
                <a:gridCol w="2056130">
                  <a:extLst>
                    <a:ext uri="{9D8B030D-6E8A-4147-A177-3AD203B41FA5}">
                      <a16:colId xmlns:a16="http://schemas.microsoft.com/office/drawing/2014/main" xmlns="" val="3786053413"/>
                    </a:ext>
                  </a:extLst>
                </a:gridCol>
                <a:gridCol w="2056130">
                  <a:extLst>
                    <a:ext uri="{9D8B030D-6E8A-4147-A177-3AD203B41FA5}">
                      <a16:colId xmlns:a16="http://schemas.microsoft.com/office/drawing/2014/main" xmlns="" val="578648778"/>
                    </a:ext>
                  </a:extLst>
                </a:gridCol>
                <a:gridCol w="1779270">
                  <a:extLst>
                    <a:ext uri="{9D8B030D-6E8A-4147-A177-3AD203B41FA5}">
                      <a16:colId xmlns:a16="http://schemas.microsoft.com/office/drawing/2014/main" xmlns="" val="3338192478"/>
                    </a:ext>
                  </a:extLst>
                </a:gridCol>
              </a:tblGrid>
              <a:tr h="326370">
                <a:tc>
                  <a:txBody>
                    <a:bodyPr/>
                    <a:lstStyle/>
                    <a:p>
                      <a:pPr algn="ctr" rtl="1">
                        <a:lnSpc>
                          <a:spcPct val="107000"/>
                        </a:lnSpc>
                        <a:spcAft>
                          <a:spcPts val="800"/>
                        </a:spcAft>
                        <a:buNone/>
                      </a:pPr>
                      <a:r>
                        <a:rPr lang="ar-SA" sz="1100">
                          <a:effectLst/>
                        </a:rPr>
                        <a:t>المناظير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tabLst>
                          <a:tab pos="2339975" algn="ctr"/>
                        </a:tabLst>
                      </a:pPr>
                      <a:r>
                        <a:rPr lang="ar-SA" sz="1100">
                          <a:effectLst/>
                        </a:rPr>
                        <a:t>الأهداف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100">
                          <a:effectLst/>
                        </a:rPr>
                        <a:t>مؤشرات الأداء الرئيسية </a:t>
                      </a:r>
                      <a:r>
                        <a:rPr lang="en-US" sz="1100">
                          <a:effectLst/>
                        </a:rPr>
                        <a:t>KPI`s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100">
                          <a:effectLst/>
                        </a:rPr>
                        <a:t>المستهدفات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100">
                          <a:effectLst/>
                        </a:rPr>
                        <a:t>المبادرات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821702046"/>
                  </a:ext>
                </a:extLst>
              </a:tr>
              <a:tr h="565298">
                <a:tc rowSpan="7">
                  <a:txBody>
                    <a:bodyPr/>
                    <a:lstStyle/>
                    <a:p>
                      <a:pPr algn="ctr" rtl="1">
                        <a:lnSpc>
                          <a:spcPct val="107000"/>
                        </a:lnSpc>
                        <a:spcAft>
                          <a:spcPts val="800"/>
                        </a:spcAft>
                        <a:buNone/>
                      </a:pPr>
                      <a:r>
                        <a:rPr lang="ar-SA" sz="1200" b="1" dirty="0">
                          <a:effectLst/>
                        </a:rPr>
                        <a:t>المنظور المالي</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7">
                  <a:txBody>
                    <a:bodyPr/>
                    <a:lstStyle/>
                    <a:p>
                      <a:pPr algn="ctr" rtl="1">
                        <a:lnSpc>
                          <a:spcPct val="107000"/>
                        </a:lnSpc>
                        <a:spcAft>
                          <a:spcPts val="800"/>
                        </a:spcAft>
                        <a:buNone/>
                        <a:tabLst>
                          <a:tab pos="2339975" algn="ctr"/>
                        </a:tabLst>
                      </a:pPr>
                      <a:r>
                        <a:rPr lang="ar-SA" sz="1200" b="1" dirty="0">
                          <a:effectLst/>
                        </a:rPr>
                        <a:t>توفير مخصصات الموازنات المالية وترشيد الإنفاق</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قيمة التبرعات المتحصلة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1,000,000</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حملات التبرع المرخصة من المركز الوطني لتنمية القطاع غير الربحي</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838980351"/>
                  </a:ext>
                </a:extLst>
              </a:tr>
              <a:tr h="356134">
                <a:tc vMerge="1">
                  <a:txBody>
                    <a:bodyPr/>
                    <a:lstStyle/>
                    <a:p>
                      <a:pPr rtl="1"/>
                      <a:endParaRPr lang="ar-SA"/>
                    </a:p>
                  </a:txBody>
                  <a:tcPr/>
                </a:tc>
                <a:tc vMerge="1">
                  <a:txBody>
                    <a:bodyPr/>
                    <a:lstStyle/>
                    <a:p>
                      <a:pPr rtl="1"/>
                      <a:endParaRPr lang="ar-SA"/>
                    </a:p>
                  </a:txBody>
                  <a:tcPr/>
                </a:tc>
                <a:tc rowSpan="5">
                  <a:txBody>
                    <a:bodyPr/>
                    <a:lstStyle/>
                    <a:p>
                      <a:pPr algn="ctr" rtl="1">
                        <a:lnSpc>
                          <a:spcPct val="107000"/>
                        </a:lnSpc>
                        <a:spcAft>
                          <a:spcPts val="800"/>
                        </a:spcAft>
                        <a:buNone/>
                      </a:pPr>
                      <a:r>
                        <a:rPr lang="ar-SA" sz="1200" b="1" dirty="0">
                          <a:effectLst/>
                        </a:rPr>
                        <a:t>قيمة العوائد الاستثمارية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5">
                  <a:txBody>
                    <a:bodyPr/>
                    <a:lstStyle/>
                    <a:p>
                      <a:pPr algn="ctr" rtl="1">
                        <a:lnSpc>
                          <a:spcPct val="107000"/>
                        </a:lnSpc>
                        <a:spcAft>
                          <a:spcPts val="800"/>
                        </a:spcAft>
                        <a:buNone/>
                      </a:pPr>
                      <a:r>
                        <a:rPr lang="ar-SA" sz="1200" b="1" dirty="0">
                          <a:effectLst/>
                        </a:rPr>
                        <a:t>1,000,000</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تأسيس مركز لياقة مجتمعي</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030715550"/>
                  </a:ext>
                </a:extLst>
              </a:tr>
              <a:tr h="565298">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تأسيس نادي خاص والانضمام للبطولات والمنافسات بالجمعية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482460076"/>
                  </a:ext>
                </a:extLst>
              </a:tr>
              <a:tr h="275363">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تأسيس أكاديمية رياضية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307532"/>
                  </a:ext>
                </a:extLst>
              </a:tr>
              <a:tr h="565298">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مشروع تصميم خطة التواصل مع المانحين والمتبرعين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955134877"/>
                  </a:ext>
                </a:extLst>
              </a:tr>
              <a:tr h="565298">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dirty="0">
                          <a:effectLst/>
                        </a:rPr>
                        <a:t>الحصول على امتياز تجاري لإحدى العلامات الرياضية التجارية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787643338"/>
                  </a:ext>
                </a:extLst>
              </a:tr>
              <a:tr h="278133">
                <a:tc vMerge="1">
                  <a:txBody>
                    <a:bodyPr/>
                    <a:lstStyle/>
                    <a:p>
                      <a:pPr rtl="1"/>
                      <a:endParaRPr lang="ar-SA"/>
                    </a:p>
                  </a:txBody>
                  <a:tcPr/>
                </a:tc>
                <a:tc vMerge="1">
                  <a:txBody>
                    <a:bodyPr/>
                    <a:lstStyle/>
                    <a:p>
                      <a:pPr rtl="1"/>
                      <a:endParaRPr lang="ar-SA"/>
                    </a:p>
                  </a:txBody>
                  <a:tcPr/>
                </a:tc>
                <a:tc>
                  <a:txBody>
                    <a:bodyPr/>
                    <a:lstStyle/>
                    <a:p>
                      <a:pPr algn="ctr" rtl="1">
                        <a:lnSpc>
                          <a:spcPct val="107000"/>
                        </a:lnSpc>
                        <a:spcAft>
                          <a:spcPts val="800"/>
                        </a:spcAft>
                        <a:buNone/>
                      </a:pPr>
                      <a:r>
                        <a:rPr lang="ar-SA" sz="1200" b="1">
                          <a:effectLst/>
                        </a:rPr>
                        <a:t>نسبة الانحراف عن الموازنة المعتمدة</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a:effectLst/>
                        </a:rPr>
                        <a:t>5%</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07000"/>
                        </a:lnSpc>
                        <a:spcAft>
                          <a:spcPts val="800"/>
                        </a:spcAft>
                        <a:buNone/>
                      </a:pPr>
                      <a:r>
                        <a:rPr lang="ar-SA" sz="1200" b="1" dirty="0">
                          <a:effectLst/>
                        </a:rPr>
                        <a:t>الإنفاق الرشيد</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747264332"/>
                  </a:ext>
                </a:extLst>
              </a:tr>
            </a:tbl>
          </a:graphicData>
        </a:graphic>
      </p:graphicFrame>
      <p:pic>
        <p:nvPicPr>
          <p:cNvPr id="4" name="Picture 3">
            <a:extLst>
              <a:ext uri="{FF2B5EF4-FFF2-40B4-BE49-F238E27FC236}">
                <a16:creationId xmlns:a16="http://schemas.microsoft.com/office/drawing/2014/main" xmlns="" id="{C5307A07-7B3F-4CB2-9BE8-FE467BA3F10A}"/>
              </a:ext>
            </a:extLst>
          </p:cNvPr>
          <p:cNvPicPr>
            <a:picLocks noChangeAspect="1"/>
          </p:cNvPicPr>
          <p:nvPr/>
        </p:nvPicPr>
        <p:blipFill>
          <a:blip r:embed="rId2"/>
          <a:stretch>
            <a:fillRect/>
          </a:stretch>
        </p:blipFill>
        <p:spPr>
          <a:xfrm>
            <a:off x="150891" y="161719"/>
            <a:ext cx="835224" cy="719390"/>
          </a:xfrm>
          <a:prstGeom prst="rect">
            <a:avLst/>
          </a:prstGeom>
        </p:spPr>
      </p:pic>
    </p:spTree>
    <p:extLst>
      <p:ext uri="{BB962C8B-B14F-4D97-AF65-F5344CB8AC3E}">
        <p14:creationId xmlns:p14="http://schemas.microsoft.com/office/powerpoint/2010/main" val="585786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148">
            <a:extLst>
              <a:ext uri="{FF2B5EF4-FFF2-40B4-BE49-F238E27FC236}">
                <a16:creationId xmlns:a16="http://schemas.microsoft.com/office/drawing/2014/main" xmlns="" id="{6B7063DB-86B0-45F4-B963-78DA4F69C383}"/>
              </a:ext>
            </a:extLst>
          </p:cNvPr>
          <p:cNvGrpSpPr/>
          <p:nvPr/>
        </p:nvGrpSpPr>
        <p:grpSpPr>
          <a:xfrm>
            <a:off x="2599361" y="414129"/>
            <a:ext cx="7304284" cy="5863381"/>
            <a:chOff x="4768850" y="95250"/>
            <a:chExt cx="3956050" cy="4591050"/>
          </a:xfrm>
        </p:grpSpPr>
        <p:sp>
          <p:nvSpPr>
            <p:cNvPr id="9" name="مستطيل مستدير الزوايا 29">
              <a:extLst>
                <a:ext uri="{FF2B5EF4-FFF2-40B4-BE49-F238E27FC236}">
                  <a16:creationId xmlns:a16="http://schemas.microsoft.com/office/drawing/2014/main" xmlns="" id="{9A716588-5603-4A6A-B2F3-1B7112CE1C4E}"/>
                </a:ext>
              </a:extLst>
            </p:cNvPr>
            <p:cNvSpPr/>
            <p:nvPr/>
          </p:nvSpPr>
          <p:spPr>
            <a:xfrm>
              <a:off x="4768850" y="2554605"/>
              <a:ext cx="3956050" cy="2131695"/>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rtl="1">
                <a:lnSpc>
                  <a:spcPct val="107000"/>
                </a:lnSpc>
                <a:spcBef>
                  <a:spcPts val="0"/>
                </a:spcBef>
                <a:spcAft>
                  <a:spcPts val="0"/>
                </a:spcAft>
              </a:pPr>
              <a:r>
                <a:rPr lang="ar-SA" sz="2600" b="1" dirty="0">
                  <a:solidFill>
                    <a:srgbClr val="445C19"/>
                  </a:solidFill>
                  <a:effectLst/>
                  <a:ea typeface="Calibri" panose="020F0502020204030204" pitchFamily="34" charset="0"/>
                  <a:cs typeface="Neo Sans Arabic"/>
                </a:rPr>
                <a:t>جمعية لياقة الرياضية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ar-SA" sz="3600" b="1" dirty="0">
                  <a:solidFill>
                    <a:srgbClr val="00AA48"/>
                  </a:solidFill>
                  <a:effectLst/>
                  <a:ea typeface="Calibri" panose="020F0502020204030204" pitchFamily="34" charset="0"/>
                  <a:cs typeface="Arial" panose="020B0604020202020204" pitchFamily="34" charset="0"/>
                </a:rPr>
                <a:t>الخطة </a:t>
              </a:r>
              <a:r>
                <a:rPr lang="ar-YE" sz="3600" b="1" dirty="0">
                  <a:solidFill>
                    <a:srgbClr val="00AA48"/>
                  </a:solidFill>
                  <a:effectLst/>
                  <a:ea typeface="Calibri" panose="020F0502020204030204" pitchFamily="34" charset="0"/>
                  <a:cs typeface="Arial" panose="020B0604020202020204" pitchFamily="34" charset="0"/>
                </a:rPr>
                <a:t>التشغيلية</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ar-SA" sz="2800" b="1" dirty="0">
                  <a:solidFill>
                    <a:srgbClr val="C00000"/>
                  </a:solidFill>
                  <a:effectLst/>
                  <a:ea typeface="Calibri" panose="020F0502020204030204" pitchFamily="34" charset="0"/>
                  <a:cs typeface="Arial" panose="020B0604020202020204" pitchFamily="34" charset="0"/>
                </a:rPr>
                <a:t>(2025)</a:t>
              </a:r>
              <a:endParaRPr lang="en-US" sz="1100" dirty="0">
                <a:effectLst/>
                <a:ea typeface="Calibri" panose="020F0502020204030204" pitchFamily="34" charset="0"/>
                <a:cs typeface="Arial" panose="020B0604020202020204" pitchFamily="34" charset="0"/>
              </a:endParaRPr>
            </a:p>
          </p:txBody>
        </p:sp>
        <p:pic>
          <p:nvPicPr>
            <p:cNvPr id="7" name="Picture 6" descr="logo">
              <a:extLst>
                <a:ext uri="{FF2B5EF4-FFF2-40B4-BE49-F238E27FC236}">
                  <a16:creationId xmlns:a16="http://schemas.microsoft.com/office/drawing/2014/main" xmlns="" id="{AD78A5A7-4EAD-4431-808A-6BDFE0C3846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95250"/>
              <a:ext cx="2800350" cy="2435225"/>
            </a:xfrm>
            <a:prstGeom prst="rect">
              <a:avLst/>
            </a:prstGeom>
            <a:noFill/>
            <a:ln>
              <a:noFill/>
            </a:ln>
          </p:spPr>
        </p:pic>
      </p:grpSp>
    </p:spTree>
    <p:extLst>
      <p:ext uri="{BB962C8B-B14F-4D97-AF65-F5344CB8AC3E}">
        <p14:creationId xmlns:p14="http://schemas.microsoft.com/office/powerpoint/2010/main" val="2782863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B01B494-4658-4775-9DC4-1B3E06088159}"/>
              </a:ext>
            </a:extLst>
          </p:cNvPr>
          <p:cNvPicPr>
            <a:picLocks noChangeAspect="1"/>
          </p:cNvPicPr>
          <p:nvPr/>
        </p:nvPicPr>
        <p:blipFill>
          <a:blip r:embed="rId2"/>
          <a:stretch>
            <a:fillRect/>
          </a:stretch>
        </p:blipFill>
        <p:spPr>
          <a:xfrm>
            <a:off x="1703053" y="1288663"/>
            <a:ext cx="9422892" cy="5308092"/>
          </a:xfrm>
          <a:prstGeom prst="rect">
            <a:avLst/>
          </a:prstGeom>
          <a:ln>
            <a:noFill/>
          </a:ln>
          <a:effectLst>
            <a:outerShdw blurRad="190500" algn="tl" rotWithShape="0">
              <a:srgbClr val="000000">
                <a:alpha val="70000"/>
              </a:srgbClr>
            </a:outerShdw>
          </a:effectLst>
        </p:spPr>
      </p:pic>
      <p:sp>
        <p:nvSpPr>
          <p:cNvPr id="22" name="TextBox 21">
            <a:extLst>
              <a:ext uri="{FF2B5EF4-FFF2-40B4-BE49-F238E27FC236}">
                <a16:creationId xmlns:a16="http://schemas.microsoft.com/office/drawing/2014/main" xmlns="" id="{0A8E5115-29DB-430A-B260-D8323AA1377F}"/>
              </a:ext>
            </a:extLst>
          </p:cNvPr>
          <p:cNvSpPr txBox="1"/>
          <p:nvPr/>
        </p:nvSpPr>
        <p:spPr>
          <a:xfrm>
            <a:off x="3770616" y="390418"/>
            <a:ext cx="7572054" cy="984885"/>
          </a:xfrm>
          <a:prstGeom prst="rect">
            <a:avLst/>
          </a:prstGeom>
          <a:noFill/>
        </p:spPr>
        <p:txBody>
          <a:bodyPr wrap="square" rtlCol="0">
            <a:spAutoFit/>
          </a:bodyPr>
          <a:lstStyle/>
          <a:p>
            <a:r>
              <a:rPr lang="ar-SA" sz="2000" b="1" dirty="0">
                <a:solidFill>
                  <a:srgbClr val="FF0000"/>
                </a:solidFill>
              </a:rPr>
              <a:t>المحور </a:t>
            </a:r>
            <a:r>
              <a:rPr lang="ar-SA" sz="2000" b="1" dirty="0" err="1">
                <a:solidFill>
                  <a:srgbClr val="FF0000"/>
                </a:solidFill>
              </a:rPr>
              <a:t>الأستراتيجي</a:t>
            </a:r>
            <a:r>
              <a:rPr lang="ar-SA" sz="2000" b="1" dirty="0">
                <a:solidFill>
                  <a:srgbClr val="FF0000"/>
                </a:solidFill>
              </a:rPr>
              <a:t> :  </a:t>
            </a:r>
            <a:r>
              <a:rPr lang="ar-SA" sz="2000" b="1" dirty="0">
                <a:solidFill>
                  <a:schemeClr val="accent1">
                    <a:lumMod val="75000"/>
                  </a:schemeClr>
                </a:solidFill>
              </a:rPr>
              <a:t>التعلم والنمو </a:t>
            </a:r>
          </a:p>
          <a:p>
            <a:r>
              <a:rPr lang="ar-SA" sz="2000" b="1" dirty="0">
                <a:solidFill>
                  <a:srgbClr val="FF0000"/>
                </a:solidFill>
              </a:rPr>
              <a:t>الهدف ا </a:t>
            </a:r>
            <a:r>
              <a:rPr lang="ar-SA" sz="2000" b="1" dirty="0" err="1">
                <a:solidFill>
                  <a:srgbClr val="FF0000"/>
                </a:solidFill>
              </a:rPr>
              <a:t>لأستراتيجي</a:t>
            </a:r>
            <a:r>
              <a:rPr lang="ar-SA" sz="2000" b="1" dirty="0">
                <a:solidFill>
                  <a:srgbClr val="FF0000"/>
                </a:solidFill>
              </a:rPr>
              <a:t> </a:t>
            </a:r>
            <a:r>
              <a:rPr lang="ar-SA" sz="2000" b="1" dirty="0"/>
              <a:t>: </a:t>
            </a:r>
            <a:r>
              <a:rPr lang="ar-SA" b="1" dirty="0">
                <a:solidFill>
                  <a:schemeClr val="accent1">
                    <a:lumMod val="75000"/>
                  </a:schemeClr>
                </a:solidFill>
              </a:rPr>
              <a:t>تحسين رحلة الموظف والمتطوع </a:t>
            </a:r>
          </a:p>
          <a:p>
            <a:r>
              <a:rPr lang="ar-SA" b="1" dirty="0">
                <a:solidFill>
                  <a:schemeClr val="accent1">
                    <a:lumMod val="75000"/>
                  </a:schemeClr>
                </a:solidFill>
              </a:rPr>
              <a:t>                            تطوير البناء المؤسسي والتنظيمي      </a:t>
            </a:r>
          </a:p>
        </p:txBody>
      </p:sp>
      <p:pic>
        <p:nvPicPr>
          <p:cNvPr id="23" name="Picture 22">
            <a:extLst>
              <a:ext uri="{FF2B5EF4-FFF2-40B4-BE49-F238E27FC236}">
                <a16:creationId xmlns:a16="http://schemas.microsoft.com/office/drawing/2014/main" xmlns="" id="{1B2A6BBD-E9C9-4CD4-BA23-9B6C4C5A797F}"/>
              </a:ext>
            </a:extLst>
          </p:cNvPr>
          <p:cNvPicPr>
            <a:picLocks noChangeAspect="1"/>
          </p:cNvPicPr>
          <p:nvPr/>
        </p:nvPicPr>
        <p:blipFill>
          <a:blip r:embed="rId3"/>
          <a:stretch>
            <a:fillRect/>
          </a:stretch>
        </p:blipFill>
        <p:spPr>
          <a:xfrm>
            <a:off x="150891" y="161719"/>
            <a:ext cx="835224" cy="719390"/>
          </a:xfrm>
          <a:prstGeom prst="rect">
            <a:avLst/>
          </a:prstGeom>
        </p:spPr>
      </p:pic>
    </p:spTree>
    <p:extLst>
      <p:ext uri="{BB962C8B-B14F-4D97-AF65-F5344CB8AC3E}">
        <p14:creationId xmlns:p14="http://schemas.microsoft.com/office/powerpoint/2010/main" val="1098551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xmlns="" id="{DE8D93A2-E825-429A-99C7-E9036E078951}"/>
              </a:ext>
            </a:extLst>
          </p:cNvPr>
          <p:cNvGraphicFramePr>
            <a:graphicFrameLocks noChangeAspect="1"/>
          </p:cNvGraphicFramePr>
          <p:nvPr>
            <p:extLst>
              <p:ext uri="{D42A27DB-BD31-4B8C-83A1-F6EECF244321}">
                <p14:modId xmlns:p14="http://schemas.microsoft.com/office/powerpoint/2010/main" val="3997653620"/>
              </p:ext>
            </p:extLst>
          </p:nvPr>
        </p:nvGraphicFramePr>
        <p:xfrm>
          <a:off x="92075" y="2619910"/>
          <a:ext cx="8435975" cy="3286250"/>
        </p:xfrm>
        <a:graphic>
          <a:graphicData uri="http://schemas.openxmlformats.org/presentationml/2006/ole">
            <mc:AlternateContent xmlns:mc="http://schemas.openxmlformats.org/markup-compatibility/2006">
              <mc:Choice xmlns:v="urn:schemas-microsoft-com:vml" Requires="v">
                <p:oleObj spid="_x0000_s1035" name="Document" r:id="rId4" imgW="8436077" imgH="5783241" progId="Word.Document.12">
                  <p:embed/>
                </p:oleObj>
              </mc:Choice>
              <mc:Fallback>
                <p:oleObj name="Document" r:id="rId4" imgW="8436077" imgH="5783241" progId="Word.Document.12">
                  <p:embed/>
                  <p:pic>
                    <p:nvPicPr>
                      <p:cNvPr id="0" name=""/>
                      <p:cNvPicPr/>
                      <p:nvPr/>
                    </p:nvPicPr>
                    <p:blipFill>
                      <a:blip r:embed="rId5"/>
                      <a:stretch>
                        <a:fillRect/>
                      </a:stretch>
                    </p:blipFill>
                    <p:spPr>
                      <a:xfrm>
                        <a:off x="92075" y="2619910"/>
                        <a:ext cx="8435975" cy="3286250"/>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xmlns="" id="{86AF90C6-E0F2-4F54-9D6F-883578511563}"/>
              </a:ext>
            </a:extLst>
          </p:cNvPr>
          <p:cNvPicPr>
            <a:picLocks noChangeAspect="1"/>
          </p:cNvPicPr>
          <p:nvPr/>
        </p:nvPicPr>
        <p:blipFill>
          <a:blip r:embed="rId6"/>
          <a:stretch>
            <a:fillRect/>
          </a:stretch>
        </p:blipFill>
        <p:spPr>
          <a:xfrm>
            <a:off x="1586794" y="1701854"/>
            <a:ext cx="9422892" cy="4517034"/>
          </a:xfrm>
          <a:prstGeom prst="rect">
            <a:avLst/>
          </a:prstGeom>
          <a:ln>
            <a:noFill/>
          </a:ln>
          <a:effectLst>
            <a:outerShdw blurRad="190500" algn="tl" rotWithShape="0">
              <a:srgbClr val="000000">
                <a:alpha val="70000"/>
              </a:srgbClr>
            </a:outerShdw>
          </a:effectLst>
        </p:spPr>
      </p:pic>
      <p:sp>
        <p:nvSpPr>
          <p:cNvPr id="24" name="TextBox 23">
            <a:extLst>
              <a:ext uri="{FF2B5EF4-FFF2-40B4-BE49-F238E27FC236}">
                <a16:creationId xmlns:a16="http://schemas.microsoft.com/office/drawing/2014/main" xmlns="" id="{9A28CD1B-B4FB-49D1-B27E-50D74C992031}"/>
              </a:ext>
            </a:extLst>
          </p:cNvPr>
          <p:cNvSpPr txBox="1"/>
          <p:nvPr/>
        </p:nvSpPr>
        <p:spPr>
          <a:xfrm>
            <a:off x="1145750" y="639112"/>
            <a:ext cx="10304980" cy="1292662"/>
          </a:xfrm>
          <a:prstGeom prst="rect">
            <a:avLst/>
          </a:prstGeom>
          <a:noFill/>
        </p:spPr>
        <p:txBody>
          <a:bodyPr wrap="square" rtlCol="0">
            <a:spAutoFit/>
          </a:bodyPr>
          <a:lstStyle/>
          <a:p>
            <a:r>
              <a:rPr lang="ar-SA" sz="2000" b="1" dirty="0">
                <a:solidFill>
                  <a:srgbClr val="FF0000"/>
                </a:solidFill>
              </a:rPr>
              <a:t>المحور </a:t>
            </a:r>
            <a:r>
              <a:rPr lang="ar-SA" sz="2000" b="1" dirty="0" err="1">
                <a:solidFill>
                  <a:srgbClr val="FF0000"/>
                </a:solidFill>
              </a:rPr>
              <a:t>الأستراتيجي</a:t>
            </a:r>
            <a:r>
              <a:rPr lang="ar-SA" sz="2000" b="1" dirty="0">
                <a:solidFill>
                  <a:srgbClr val="FF0000"/>
                </a:solidFill>
              </a:rPr>
              <a:t> :  </a:t>
            </a:r>
            <a:r>
              <a:rPr lang="ar-YE" sz="2000" b="1" dirty="0">
                <a:solidFill>
                  <a:srgbClr val="00A43D"/>
                </a:solidFill>
                <a:effectLst/>
                <a:latin typeface="Calibri" panose="020F0502020204030204" pitchFamily="34" charset="0"/>
                <a:ea typeface="Calibri" panose="020F0502020204030204" pitchFamily="34" charset="0"/>
                <a:cs typeface="Arial" panose="020B0604020202020204" pitchFamily="34" charset="0"/>
              </a:rPr>
              <a:t>العمليات الداخلية</a:t>
            </a:r>
            <a:endParaRPr lang="ar-SA" sz="2000" b="1" dirty="0">
              <a:solidFill>
                <a:schemeClr val="accent1">
                  <a:lumMod val="75000"/>
                </a:schemeClr>
              </a:solidFill>
            </a:endParaRPr>
          </a:p>
          <a:p>
            <a:r>
              <a:rPr lang="ar-SA" sz="2000" b="1" dirty="0">
                <a:solidFill>
                  <a:srgbClr val="FF0000"/>
                </a:solidFill>
              </a:rPr>
              <a:t>الهدف ا </a:t>
            </a:r>
            <a:r>
              <a:rPr lang="ar-SA" sz="2000" b="1" dirty="0" err="1">
                <a:solidFill>
                  <a:srgbClr val="FF0000"/>
                </a:solidFill>
              </a:rPr>
              <a:t>لأستراتيجي</a:t>
            </a:r>
            <a:r>
              <a:rPr lang="ar-SA" sz="2000" b="1" dirty="0">
                <a:solidFill>
                  <a:srgbClr val="FF0000"/>
                </a:solidFill>
              </a:rPr>
              <a:t> </a:t>
            </a:r>
            <a:r>
              <a:rPr lang="ar-SA" sz="2000" b="1" dirty="0"/>
              <a:t>:   </a:t>
            </a:r>
            <a:r>
              <a:rPr lang="ar-YE"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توسيع الشراكات الاستراتيجية المحلية والدولية</a:t>
            </a:r>
            <a:endParaRPr lang="en-US"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r>
              <a:rPr lang="ar-SA"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                               </a:t>
            </a:r>
            <a:r>
              <a:rPr lang="ar-YE"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تعميق الفهم المؤسسي للاحتياجات الرياضية</a:t>
            </a:r>
            <a:endParaRPr lang="en-US"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ar-SA" b="1" dirty="0">
              <a:solidFill>
                <a:schemeClr val="accent1">
                  <a:lumMod val="75000"/>
                </a:schemeClr>
              </a:solidFill>
            </a:endParaRPr>
          </a:p>
        </p:txBody>
      </p:sp>
      <p:pic>
        <p:nvPicPr>
          <p:cNvPr id="25" name="Picture 24">
            <a:extLst>
              <a:ext uri="{FF2B5EF4-FFF2-40B4-BE49-F238E27FC236}">
                <a16:creationId xmlns:a16="http://schemas.microsoft.com/office/drawing/2014/main" xmlns="" id="{B35824BF-D5E1-4DE7-8577-1747A0A74BC3}"/>
              </a:ext>
            </a:extLst>
          </p:cNvPr>
          <p:cNvPicPr>
            <a:picLocks noChangeAspect="1"/>
          </p:cNvPicPr>
          <p:nvPr/>
        </p:nvPicPr>
        <p:blipFill>
          <a:blip r:embed="rId7"/>
          <a:stretch>
            <a:fillRect/>
          </a:stretch>
        </p:blipFill>
        <p:spPr>
          <a:xfrm>
            <a:off x="150891" y="161719"/>
            <a:ext cx="835224" cy="719390"/>
          </a:xfrm>
          <a:prstGeom prst="rect">
            <a:avLst/>
          </a:prstGeom>
        </p:spPr>
      </p:pic>
    </p:spTree>
    <p:extLst>
      <p:ext uri="{BB962C8B-B14F-4D97-AF65-F5344CB8AC3E}">
        <p14:creationId xmlns:p14="http://schemas.microsoft.com/office/powerpoint/2010/main" val="77873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B1136B4D-446E-4972-9CB7-175C05F84786}"/>
              </a:ext>
            </a:extLst>
          </p:cNvPr>
          <p:cNvPicPr>
            <a:picLocks noChangeAspect="1"/>
          </p:cNvPicPr>
          <p:nvPr/>
        </p:nvPicPr>
        <p:blipFill>
          <a:blip r:embed="rId2"/>
          <a:stretch>
            <a:fillRect/>
          </a:stretch>
        </p:blipFill>
        <p:spPr>
          <a:xfrm>
            <a:off x="1828800" y="1125020"/>
            <a:ext cx="9430709" cy="5753528"/>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xmlns="" id="{B933545C-9A29-43A2-B655-9D90AE67883E}"/>
              </a:ext>
            </a:extLst>
          </p:cNvPr>
          <p:cNvSpPr txBox="1"/>
          <p:nvPr/>
        </p:nvSpPr>
        <p:spPr>
          <a:xfrm>
            <a:off x="-133564" y="92467"/>
            <a:ext cx="12325564" cy="1600438"/>
          </a:xfrm>
          <a:prstGeom prst="rect">
            <a:avLst/>
          </a:prstGeom>
          <a:noFill/>
        </p:spPr>
        <p:txBody>
          <a:bodyPr wrap="square" rtlCol="0">
            <a:spAutoFit/>
          </a:bodyPr>
          <a:lstStyle/>
          <a:p>
            <a:r>
              <a:rPr lang="ar-SA" sz="2000" b="1" dirty="0">
                <a:solidFill>
                  <a:srgbClr val="FF0000"/>
                </a:solidFill>
              </a:rPr>
              <a:t>المحور </a:t>
            </a:r>
            <a:r>
              <a:rPr lang="ar-SA" sz="2000" b="1" dirty="0" err="1">
                <a:solidFill>
                  <a:srgbClr val="FF0000"/>
                </a:solidFill>
              </a:rPr>
              <a:t>الأستراتيجي</a:t>
            </a:r>
            <a:r>
              <a:rPr lang="ar-SA" sz="2000" b="1" dirty="0">
                <a:solidFill>
                  <a:srgbClr val="FF0000"/>
                </a:solidFill>
              </a:rPr>
              <a:t> :  المستفيدون وأصحاب المصلحة </a:t>
            </a:r>
          </a:p>
          <a:p>
            <a:r>
              <a:rPr lang="ar-SA" sz="2000" b="1" dirty="0">
                <a:solidFill>
                  <a:srgbClr val="FF0000"/>
                </a:solidFill>
              </a:rPr>
              <a:t>الهدف ا </a:t>
            </a:r>
            <a:r>
              <a:rPr lang="ar-SA" sz="2000" b="1" dirty="0" err="1">
                <a:solidFill>
                  <a:srgbClr val="FF0000"/>
                </a:solidFill>
              </a:rPr>
              <a:t>لأستراتيجي</a:t>
            </a:r>
            <a:r>
              <a:rPr lang="ar-SA" sz="2000" b="1" dirty="0">
                <a:solidFill>
                  <a:srgbClr val="FF0000"/>
                </a:solidFill>
              </a:rPr>
              <a:t> </a:t>
            </a:r>
            <a:r>
              <a:rPr lang="ar-SA" sz="2000" b="1" dirty="0">
                <a:solidFill>
                  <a:schemeClr val="accent1">
                    <a:lumMod val="75000"/>
                  </a:schemeClr>
                </a:solidFill>
              </a:rPr>
              <a:t>تعزيز السمعة والمكانة المؤسسية – تنمية الرياضة المجتمعية </a:t>
            </a:r>
          </a:p>
          <a:p>
            <a:r>
              <a:rPr lang="ar-SA" sz="2000" b="1" dirty="0">
                <a:solidFill>
                  <a:schemeClr val="accent1">
                    <a:lumMod val="75000"/>
                  </a:schemeClr>
                </a:solidFill>
              </a:rPr>
              <a:t>                     تأهيل كوادر رياضية – تمكين ورعاية المرأة في المجال الرياضي  </a:t>
            </a:r>
            <a:endParaRPr lang="en-US" sz="20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r>
              <a:rPr lang="ar-SA" sz="2000" b="1" dirty="0">
                <a:solidFill>
                  <a:srgbClr val="0070C0"/>
                </a:solidFill>
                <a:effectLst/>
                <a:latin typeface="Calibri" panose="020F0502020204030204" pitchFamily="34" charset="0"/>
                <a:ea typeface="Calibri" panose="020F0502020204030204" pitchFamily="34" charset="0"/>
                <a:cs typeface="Arial" panose="020B0604020202020204" pitchFamily="34" charset="0"/>
              </a:rPr>
              <a:t>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endParaRPr lang="ar-SA" b="1" dirty="0">
              <a:solidFill>
                <a:schemeClr val="accent1">
                  <a:lumMod val="75000"/>
                </a:schemeClr>
              </a:solidFill>
            </a:endParaRPr>
          </a:p>
        </p:txBody>
      </p:sp>
      <p:pic>
        <p:nvPicPr>
          <p:cNvPr id="12" name="Picture 11">
            <a:extLst>
              <a:ext uri="{FF2B5EF4-FFF2-40B4-BE49-F238E27FC236}">
                <a16:creationId xmlns:a16="http://schemas.microsoft.com/office/drawing/2014/main" xmlns="" id="{6EF97B8B-DBE5-45FB-8FAC-47411425553B}"/>
              </a:ext>
            </a:extLst>
          </p:cNvPr>
          <p:cNvPicPr>
            <a:picLocks noChangeAspect="1"/>
          </p:cNvPicPr>
          <p:nvPr/>
        </p:nvPicPr>
        <p:blipFill>
          <a:blip r:embed="rId3"/>
          <a:stretch>
            <a:fillRect/>
          </a:stretch>
        </p:blipFill>
        <p:spPr>
          <a:xfrm>
            <a:off x="150891" y="161719"/>
            <a:ext cx="835224" cy="719390"/>
          </a:xfrm>
          <a:prstGeom prst="rect">
            <a:avLst/>
          </a:prstGeom>
        </p:spPr>
      </p:pic>
    </p:spTree>
    <p:extLst>
      <p:ext uri="{BB962C8B-B14F-4D97-AF65-F5344CB8AC3E}">
        <p14:creationId xmlns:p14="http://schemas.microsoft.com/office/powerpoint/2010/main" val="2045886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801ECF2-8AFF-48F5-8414-260AEDB5DC6F}"/>
              </a:ext>
            </a:extLst>
          </p:cNvPr>
          <p:cNvPicPr>
            <a:picLocks noChangeAspect="1"/>
          </p:cNvPicPr>
          <p:nvPr/>
        </p:nvPicPr>
        <p:blipFill>
          <a:blip r:embed="rId2"/>
          <a:stretch>
            <a:fillRect/>
          </a:stretch>
        </p:blipFill>
        <p:spPr>
          <a:xfrm>
            <a:off x="1384554" y="842481"/>
            <a:ext cx="9855374" cy="4849402"/>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xmlns="" id="{91106378-135C-4204-9CB7-04386EFAA5BA}"/>
              </a:ext>
            </a:extLst>
          </p:cNvPr>
          <p:cNvSpPr txBox="1"/>
          <p:nvPr/>
        </p:nvSpPr>
        <p:spPr>
          <a:xfrm>
            <a:off x="1145750" y="639112"/>
            <a:ext cx="10304980" cy="1046440"/>
          </a:xfrm>
          <a:prstGeom prst="rect">
            <a:avLst/>
          </a:prstGeom>
          <a:noFill/>
        </p:spPr>
        <p:txBody>
          <a:bodyPr wrap="square" rtlCol="0">
            <a:spAutoFit/>
          </a:bodyPr>
          <a:lstStyle/>
          <a:p>
            <a:r>
              <a:rPr lang="ar-SA" sz="2000" b="1" dirty="0">
                <a:solidFill>
                  <a:srgbClr val="FF0000"/>
                </a:solidFill>
              </a:rPr>
              <a:t>المحور </a:t>
            </a:r>
            <a:r>
              <a:rPr lang="ar-SA" sz="2000" b="1" dirty="0" err="1">
                <a:solidFill>
                  <a:srgbClr val="FF0000"/>
                </a:solidFill>
              </a:rPr>
              <a:t>الأستراتيجي</a:t>
            </a:r>
            <a:r>
              <a:rPr lang="ar-SA" sz="2000" b="1" dirty="0">
                <a:solidFill>
                  <a:srgbClr val="FF0000"/>
                </a:solidFill>
              </a:rPr>
              <a:t> :  </a:t>
            </a:r>
            <a:r>
              <a:rPr lang="ar-YE" sz="2000" b="1" dirty="0">
                <a:solidFill>
                  <a:srgbClr val="00A43D"/>
                </a:solidFill>
                <a:effectLst/>
                <a:latin typeface="Calibri" panose="020F0502020204030204" pitchFamily="34" charset="0"/>
                <a:ea typeface="Calibri" panose="020F0502020204030204" pitchFamily="34" charset="0"/>
                <a:cs typeface="Arial" panose="020B0604020202020204" pitchFamily="34" charset="0"/>
              </a:rPr>
              <a:t>ال</a:t>
            </a:r>
            <a:r>
              <a:rPr lang="ar-SA" sz="2000" b="1" dirty="0">
                <a:solidFill>
                  <a:srgbClr val="00A43D"/>
                </a:solidFill>
                <a:effectLst/>
                <a:latin typeface="Calibri" panose="020F0502020204030204" pitchFamily="34" charset="0"/>
                <a:ea typeface="Calibri" panose="020F0502020204030204" pitchFamily="34" charset="0"/>
                <a:cs typeface="Arial" panose="020B0604020202020204" pitchFamily="34" charset="0"/>
              </a:rPr>
              <a:t>مالي </a:t>
            </a:r>
            <a:endParaRPr lang="ar-SA" sz="2000" b="1" dirty="0">
              <a:solidFill>
                <a:schemeClr val="accent1">
                  <a:lumMod val="75000"/>
                </a:schemeClr>
              </a:solidFill>
            </a:endParaRPr>
          </a:p>
          <a:p>
            <a:r>
              <a:rPr lang="ar-SA" sz="2000" b="1" dirty="0">
                <a:solidFill>
                  <a:srgbClr val="FF0000"/>
                </a:solidFill>
              </a:rPr>
              <a:t>الهدف ا </a:t>
            </a:r>
            <a:r>
              <a:rPr lang="ar-SA" sz="2000" b="1" dirty="0" err="1">
                <a:solidFill>
                  <a:srgbClr val="FF0000"/>
                </a:solidFill>
              </a:rPr>
              <a:t>لأستراتيجي</a:t>
            </a:r>
            <a:r>
              <a:rPr lang="ar-SA" sz="2000" b="1" dirty="0">
                <a:solidFill>
                  <a:srgbClr val="FF0000"/>
                </a:solidFill>
              </a:rPr>
              <a:t> </a:t>
            </a:r>
            <a:r>
              <a:rPr lang="ar-SA" sz="2000" b="1" dirty="0"/>
              <a:t>:</a:t>
            </a:r>
            <a:r>
              <a:rPr lang="ar-SA" sz="2400" dirty="0">
                <a:solidFill>
                  <a:schemeClr val="accent1">
                    <a:lumMod val="75000"/>
                  </a:schemeClr>
                </a:solidFill>
                <a:effectLst/>
                <a:latin typeface="Calibri" panose="020F0502020204030204" pitchFamily="34" charset="0"/>
                <a:ea typeface="Calibri" panose="020F0502020204030204" pitchFamily="34" charset="0"/>
                <a:cs typeface="Sakkal Majalla" panose="02000000000000000000" pitchFamily="2" charset="-78"/>
              </a:rPr>
              <a:t>توفير مخصصات الموازنات المالية وترشيد الإنفاق</a:t>
            </a:r>
            <a:endParaRPr lang="en-US" sz="2400"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ar-SA" b="1" dirty="0">
              <a:solidFill>
                <a:schemeClr val="accent1">
                  <a:lumMod val="75000"/>
                </a:schemeClr>
              </a:solidFill>
            </a:endParaRPr>
          </a:p>
        </p:txBody>
      </p:sp>
      <p:pic>
        <p:nvPicPr>
          <p:cNvPr id="6" name="Picture 5">
            <a:extLst>
              <a:ext uri="{FF2B5EF4-FFF2-40B4-BE49-F238E27FC236}">
                <a16:creationId xmlns:a16="http://schemas.microsoft.com/office/drawing/2014/main" xmlns="" id="{1BFE5C74-B67F-45B6-A7BB-E7D6F56607CE}"/>
              </a:ext>
            </a:extLst>
          </p:cNvPr>
          <p:cNvPicPr>
            <a:picLocks noChangeAspect="1"/>
          </p:cNvPicPr>
          <p:nvPr/>
        </p:nvPicPr>
        <p:blipFill>
          <a:blip r:embed="rId3"/>
          <a:stretch>
            <a:fillRect/>
          </a:stretch>
        </p:blipFill>
        <p:spPr>
          <a:xfrm>
            <a:off x="150891" y="161719"/>
            <a:ext cx="835224" cy="719390"/>
          </a:xfrm>
          <a:prstGeom prst="rect">
            <a:avLst/>
          </a:prstGeom>
        </p:spPr>
      </p:pic>
    </p:spTree>
    <p:extLst>
      <p:ext uri="{BB962C8B-B14F-4D97-AF65-F5344CB8AC3E}">
        <p14:creationId xmlns:p14="http://schemas.microsoft.com/office/powerpoint/2010/main" val="1643577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xmlns="" id="{57BFF4CB-106E-41A9-8DE0-809238927151}"/>
              </a:ext>
            </a:extLst>
          </p:cNvPr>
          <p:cNvGraphicFramePr>
            <a:graphicFrameLocks noGrp="1"/>
          </p:cNvGraphicFramePr>
          <p:nvPr>
            <p:extLst>
              <p:ext uri="{D42A27DB-BD31-4B8C-83A1-F6EECF244321}">
                <p14:modId xmlns:p14="http://schemas.microsoft.com/office/powerpoint/2010/main" val="1705431656"/>
              </p:ext>
            </p:extLst>
          </p:nvPr>
        </p:nvGraphicFramePr>
        <p:xfrm>
          <a:off x="2261905" y="1211350"/>
          <a:ext cx="8017510" cy="2200722"/>
        </p:xfrm>
        <a:graphic>
          <a:graphicData uri="http://schemas.openxmlformats.org/drawingml/2006/table">
            <a:tbl>
              <a:tblPr rtl="1" firstRow="1" firstCol="1" bandRow="1"/>
              <a:tblGrid>
                <a:gridCol w="623570">
                  <a:extLst>
                    <a:ext uri="{9D8B030D-6E8A-4147-A177-3AD203B41FA5}">
                      <a16:colId xmlns:a16="http://schemas.microsoft.com/office/drawing/2014/main" xmlns="" val="3589139228"/>
                    </a:ext>
                  </a:extLst>
                </a:gridCol>
                <a:gridCol w="4371975">
                  <a:extLst>
                    <a:ext uri="{9D8B030D-6E8A-4147-A177-3AD203B41FA5}">
                      <a16:colId xmlns:a16="http://schemas.microsoft.com/office/drawing/2014/main" xmlns="" val="990226557"/>
                    </a:ext>
                  </a:extLst>
                </a:gridCol>
                <a:gridCol w="3021965">
                  <a:extLst>
                    <a:ext uri="{9D8B030D-6E8A-4147-A177-3AD203B41FA5}">
                      <a16:colId xmlns:a16="http://schemas.microsoft.com/office/drawing/2014/main" xmlns="" val="329108025"/>
                    </a:ext>
                  </a:extLst>
                </a:gridCol>
              </a:tblGrid>
              <a:tr h="268605">
                <a:tc>
                  <a:txBody>
                    <a:bodyPr/>
                    <a:lstStyle/>
                    <a:p>
                      <a:pPr marL="0" marR="0" algn="ctr" rtl="1">
                        <a:lnSpc>
                          <a:spcPct val="107000"/>
                        </a:lnSpc>
                        <a:spcBef>
                          <a:spcPts val="0"/>
                        </a:spcBef>
                        <a:spcAft>
                          <a:spcPts val="0"/>
                        </a:spcAft>
                      </a:pPr>
                      <a:r>
                        <a:rPr lang="ar-YE" sz="2000" b="1">
                          <a:effectLst/>
                          <a:latin typeface="Calibri" panose="020F0502020204030204" pitchFamily="34" charset="0"/>
                          <a:ea typeface="Calibri" panose="020F0502020204030204" pitchFamily="34" charset="0"/>
                          <a:cs typeface="Sakkal Majalla" panose="02000000000000000000" pitchFamily="2" charset="-78"/>
                        </a:rPr>
                        <a:t>م</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الاسم</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Sakkal Majalla" panose="02000000000000000000" pitchFamily="2" charset="-78"/>
                        </a:rPr>
                        <a:t>المسمى الوظيفي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0CF3A"/>
                    </a:solidFill>
                  </a:tcPr>
                </a:tc>
                <a:extLst>
                  <a:ext uri="{0D108BD9-81ED-4DB2-BD59-A6C34878D82A}">
                    <a16:rowId xmlns:a16="http://schemas.microsoft.com/office/drawing/2014/main" xmlns="" val="4249499702"/>
                  </a:ext>
                </a:extLst>
              </a:tr>
              <a:tr h="259715">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0">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أ/ ابتسام فاضل مكمي العنزي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YE"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جمعية لياقة-رئيس المجلس</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2559667474"/>
                  </a:ext>
                </a:extLst>
              </a:tr>
              <a:tr h="259715">
                <a:tc>
                  <a:txBody>
                    <a:bodyPr/>
                    <a:lstStyle/>
                    <a:p>
                      <a:pPr marL="0" marR="0" algn="ctr" rtl="1">
                        <a:lnSpc>
                          <a:spcPct val="107000"/>
                        </a:lnSpc>
                        <a:spcBef>
                          <a:spcPts val="0"/>
                        </a:spcBef>
                        <a:spcAft>
                          <a:spcPts val="0"/>
                        </a:spcAft>
                      </a:pPr>
                      <a:r>
                        <a:rPr lang="ar-SA" sz="2000" b="1">
                          <a:effectLst/>
                          <a:latin typeface="Calibri" panose="020F0502020204030204" pitchFamily="34" charset="0"/>
                          <a:ea typeface="Calibri" panose="020F0502020204030204" pitchFamily="34" charset="0"/>
                          <a:cs typeface="Arial" panose="020B0604020202020204" pitchFamily="34" charset="0"/>
                        </a:rPr>
                        <a:t>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28600" marR="0" algn="ctr" rtl="0">
                        <a:lnSpc>
                          <a:spcPct val="107000"/>
                        </a:lnSpc>
                        <a:spcBef>
                          <a:spcPts val="0"/>
                        </a:spcBef>
                        <a:spcAft>
                          <a:spcPts val="0"/>
                        </a:spcAft>
                      </a:pPr>
                      <a:r>
                        <a:rPr lang="ar-SA" sz="1800" b="1">
                          <a:effectLst/>
                          <a:latin typeface="Calibri" panose="020F0502020204030204" pitchFamily="34" charset="0"/>
                          <a:ea typeface="Calibri" panose="020F0502020204030204" pitchFamily="34" charset="0"/>
                          <a:cs typeface="Arial" panose="020B0604020202020204" pitchFamily="34" charset="0"/>
                        </a:rPr>
                        <a:t>احمد الكويكبي </a:t>
                      </a:r>
                      <a:r>
                        <a:rPr lang="en-US" sz="1800" b="1">
                          <a:effectLst/>
                          <a:latin typeface="Calibri" panose="020F0502020204030204" pitchFamily="34" charset="0"/>
                          <a:ea typeface="Calibri" panose="020F0502020204030204" pitchFamily="34" charset="0"/>
                          <a:cs typeface="Arial" panose="020B0604020202020204" pitchFamily="34" charset="0"/>
                        </a:rPr>
                        <a:t>  </a:t>
                      </a:r>
                      <a:r>
                        <a:rPr lang="ar-SA" sz="2000" b="1">
                          <a:effectLst/>
                          <a:latin typeface="Calibri" panose="020F0502020204030204" pitchFamily="34" charset="0"/>
                          <a:ea typeface="Calibri" panose="020F0502020204030204" pitchFamily="34" charset="0"/>
                          <a:cs typeface="Arial" panose="020B0604020202020204" pitchFamily="34" charset="0"/>
                        </a:rPr>
                        <a:t> أ/</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2000" b="1">
                          <a:effectLst/>
                          <a:latin typeface="Calibri" panose="020F0502020204030204" pitchFamily="34" charset="0"/>
                          <a:ea typeface="Calibri" panose="020F0502020204030204" pitchFamily="34" charset="0"/>
                          <a:cs typeface="Arial" panose="020B0604020202020204" pitchFamily="34" charset="0"/>
                        </a:rPr>
                        <a:t>مستشار الخطة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5293727"/>
                  </a:ext>
                </a:extLst>
              </a:tr>
              <a:tr h="259715">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228600" marR="0" algn="ctr" rtl="0">
                        <a:lnSpc>
                          <a:spcPct val="107000"/>
                        </a:lnSpc>
                        <a:spcBef>
                          <a:spcPts val="0"/>
                        </a:spcBef>
                        <a:spcAft>
                          <a:spcPts val="0"/>
                        </a:spcAft>
                      </a:pPr>
                      <a:r>
                        <a:rPr lang="ar-SA" sz="1800" b="1">
                          <a:solidFill>
                            <a:srgbClr val="000000"/>
                          </a:solidFill>
                          <a:effectLst/>
                          <a:latin typeface="Calibri" panose="020F0502020204030204" pitchFamily="34" charset="0"/>
                          <a:ea typeface="Calibri" panose="020F0502020204030204" pitchFamily="34" charset="0"/>
                          <a:cs typeface="Arial" panose="020B0604020202020204" pitchFamily="34" charset="0"/>
                        </a:rPr>
                        <a:t>عشوي مرجي العنزي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نائب رئيس الجمعية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4036706562"/>
                  </a:ext>
                </a:extLst>
              </a:tr>
              <a:tr h="0">
                <a:tc>
                  <a:txBody>
                    <a:bodyPr/>
                    <a:lstStyle/>
                    <a:p>
                      <a:pPr marL="0" marR="0" algn="ctr" rtl="1">
                        <a:lnSpc>
                          <a:spcPct val="107000"/>
                        </a:lnSpc>
                        <a:spcBef>
                          <a:spcPts val="0"/>
                        </a:spcBef>
                        <a:spcAft>
                          <a:spcPts val="0"/>
                        </a:spcAft>
                      </a:pPr>
                      <a:r>
                        <a:rPr lang="ar-SA" sz="2000" b="1">
                          <a:effectLst/>
                          <a:latin typeface="Calibri" panose="020F0502020204030204" pitchFamily="34" charset="0"/>
                          <a:ea typeface="Calibri" panose="020F0502020204030204" pitchFamily="34" charset="0"/>
                          <a:cs typeface="Arial" panose="020B0604020202020204" pitchFamily="34" charset="0"/>
                        </a:rPr>
                        <a:t>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28600" marR="0" algn="ctr" rtl="0">
                        <a:lnSpc>
                          <a:spcPct val="107000"/>
                        </a:lnSpc>
                        <a:spcBef>
                          <a:spcPts val="0"/>
                        </a:spcBef>
                        <a:spcAft>
                          <a:spcPts val="0"/>
                        </a:spcAft>
                        <a:tabLst>
                          <a:tab pos="3733800" algn="l"/>
                        </a:tabLst>
                      </a:pPr>
                      <a:r>
                        <a:rPr lang="ar-SA" sz="1800" b="1">
                          <a:effectLst/>
                          <a:latin typeface="Calibri" panose="020F0502020204030204" pitchFamily="34" charset="0"/>
                          <a:ea typeface="Calibri" panose="020F0502020204030204" pitchFamily="34" charset="0"/>
                          <a:cs typeface="Arial" panose="020B0604020202020204" pitchFamily="34" charset="0"/>
                        </a:rPr>
                        <a:t>فاطمة نعيم العنزي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2000" b="1">
                          <a:effectLst/>
                          <a:latin typeface="Calibri" panose="020F0502020204030204" pitchFamily="34" charset="0"/>
                          <a:ea typeface="Calibri" panose="020F0502020204030204" pitchFamily="34" charset="0"/>
                          <a:cs typeface="Arial" panose="020B0604020202020204" pitchFamily="34" charset="0"/>
                        </a:rPr>
                        <a:t>مسؤول التميزالمؤسسي والحوكمة</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12068498"/>
                  </a:ext>
                </a:extLst>
              </a:tr>
              <a:tr h="259715">
                <a:tc>
                  <a:txBody>
                    <a:bodyPr/>
                    <a:lstStyle/>
                    <a:p>
                      <a:pPr marL="0" marR="0" algn="ctr" rtl="1">
                        <a:lnSpc>
                          <a:spcPct val="107000"/>
                        </a:lnSpc>
                        <a:spcBef>
                          <a:spcPts val="0"/>
                        </a:spcBef>
                        <a:spcAft>
                          <a:spcPts val="0"/>
                        </a:spcAft>
                      </a:pPr>
                      <a:r>
                        <a:rPr lang="ar-SA" sz="2000" b="1">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228600" marR="0" algn="ctr" rtl="0">
                        <a:lnSpc>
                          <a:spcPct val="107000"/>
                        </a:lnSpc>
                        <a:spcBef>
                          <a:spcPts val="0"/>
                        </a:spcBef>
                        <a:spcAft>
                          <a:spcPts val="0"/>
                        </a:spcAft>
                        <a:tabLst>
                          <a:tab pos="3733800" algn="l"/>
                        </a:tabLst>
                      </a:pPr>
                      <a:r>
                        <a:rPr lang="ar-SA" sz="1800" b="1">
                          <a:solidFill>
                            <a:srgbClr val="000000"/>
                          </a:solidFill>
                          <a:effectLst/>
                          <a:latin typeface="Calibri" panose="020F0502020204030204" pitchFamily="34" charset="0"/>
                          <a:ea typeface="Calibri" panose="020F0502020204030204" pitchFamily="34" charset="0"/>
                          <a:cs typeface="Arial" panose="020B0604020202020204" pitchFamily="34" charset="0"/>
                        </a:rPr>
                        <a:t>سديم مبارك البديوي</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tc>
                  <a:txBody>
                    <a:bodyPr/>
                    <a:lstStyle/>
                    <a:p>
                      <a:pPr marL="0" marR="0" algn="ctr" rtl="1">
                        <a:lnSpc>
                          <a:spcPct val="107000"/>
                        </a:lnSpc>
                        <a:spcBef>
                          <a:spcPts val="0"/>
                        </a:spcBef>
                        <a:spcAft>
                          <a:spcPts val="0"/>
                        </a:spcAft>
                      </a:pPr>
                      <a:r>
                        <a:rPr lang="ar-SA" sz="20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مسؤول الاتصال والاعلام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0"/>
                        </a:spcAft>
                      </a:pPr>
                      <a:r>
                        <a:rPr lang="ar-SA" sz="20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مصمم</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5D7"/>
                    </a:solidFill>
                  </a:tcPr>
                </a:tc>
                <a:extLst>
                  <a:ext uri="{0D108BD9-81ED-4DB2-BD59-A6C34878D82A}">
                    <a16:rowId xmlns:a16="http://schemas.microsoft.com/office/drawing/2014/main" xmlns="" val="4101435157"/>
                  </a:ext>
                </a:extLst>
              </a:tr>
            </a:tbl>
          </a:graphicData>
        </a:graphic>
      </p:graphicFrame>
      <p:sp>
        <p:nvSpPr>
          <p:cNvPr id="10" name="مستطيل ذو زوايا قطرية مستديرة 197">
            <a:extLst>
              <a:ext uri="{FF2B5EF4-FFF2-40B4-BE49-F238E27FC236}">
                <a16:creationId xmlns:a16="http://schemas.microsoft.com/office/drawing/2014/main" xmlns="" id="{A26693A4-879C-4E2A-A47E-338B187AC997}"/>
              </a:ext>
            </a:extLst>
          </p:cNvPr>
          <p:cNvSpPr/>
          <p:nvPr/>
        </p:nvSpPr>
        <p:spPr>
          <a:xfrm>
            <a:off x="6270660" y="322531"/>
            <a:ext cx="5194300" cy="603250"/>
          </a:xfrm>
          <a:prstGeom prst="round2DiagRect">
            <a:avLst/>
          </a:prstGeom>
          <a:solidFill>
            <a:srgbClr val="CCFFCC"/>
          </a:solidFill>
          <a:ln w="9525" cap="flat" cmpd="sng" algn="ctr">
            <a:solidFill>
              <a:srgbClr val="4EA6DC"/>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rtl="1">
              <a:lnSpc>
                <a:spcPct val="107000"/>
              </a:lnSpc>
              <a:spcBef>
                <a:spcPts val="0"/>
              </a:spcBef>
              <a:spcAft>
                <a:spcPts val="800"/>
              </a:spcAft>
            </a:pPr>
            <a:r>
              <a:rPr lang="ar-YE" sz="2800" b="1">
                <a:effectLst/>
                <a:latin typeface="Calibri" panose="020F0502020204030204" pitchFamily="34" charset="0"/>
                <a:ea typeface="Calibri" panose="020F0502020204030204" pitchFamily="34" charset="0"/>
                <a:cs typeface="Arial" panose="020B0604020202020204" pitchFamily="34" charset="0"/>
              </a:rPr>
              <a:t>فريق إعداد الخطة الاستراتيجية</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p>
        </p:txBody>
      </p:sp>
      <p:pic>
        <p:nvPicPr>
          <p:cNvPr id="11" name="Picture 10">
            <a:extLst>
              <a:ext uri="{FF2B5EF4-FFF2-40B4-BE49-F238E27FC236}">
                <a16:creationId xmlns:a16="http://schemas.microsoft.com/office/drawing/2014/main" xmlns="" id="{7F7A47D5-41B7-47C4-8B3F-4972E93E5299}"/>
              </a:ext>
            </a:extLst>
          </p:cNvPr>
          <p:cNvPicPr>
            <a:picLocks noChangeAspect="1"/>
          </p:cNvPicPr>
          <p:nvPr/>
        </p:nvPicPr>
        <p:blipFill>
          <a:blip r:embed="rId2"/>
          <a:stretch>
            <a:fillRect/>
          </a:stretch>
        </p:blipFill>
        <p:spPr>
          <a:xfrm>
            <a:off x="150891" y="161719"/>
            <a:ext cx="835224" cy="719390"/>
          </a:xfrm>
          <a:prstGeom prst="rect">
            <a:avLst/>
          </a:prstGeom>
        </p:spPr>
      </p:pic>
    </p:spTree>
    <p:extLst>
      <p:ext uri="{BB962C8B-B14F-4D97-AF65-F5344CB8AC3E}">
        <p14:creationId xmlns:p14="http://schemas.microsoft.com/office/powerpoint/2010/main" val="1296469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5245">
            <a:extLst>
              <a:ext uri="{FF2B5EF4-FFF2-40B4-BE49-F238E27FC236}">
                <a16:creationId xmlns:a16="http://schemas.microsoft.com/office/drawing/2014/main" xmlns="" id="{9315EAD2-60D0-4A1F-9CEB-1421CB7DF3E0}"/>
              </a:ext>
            </a:extLst>
          </p:cNvPr>
          <p:cNvPicPr/>
          <p:nvPr/>
        </p:nvPicPr>
        <p:blipFill>
          <a:blip r:embed="rId2" cstate="print"/>
          <a:stretch>
            <a:fillRect/>
          </a:stretch>
        </p:blipFill>
        <p:spPr>
          <a:xfrm>
            <a:off x="0" y="-111057"/>
            <a:ext cx="10691495" cy="6463665"/>
          </a:xfrm>
          <a:prstGeom prst="rect">
            <a:avLst/>
          </a:prstGeom>
        </p:spPr>
      </p:pic>
      <p:pic>
        <p:nvPicPr>
          <p:cNvPr id="6" name="Image 5248">
            <a:extLst>
              <a:ext uri="{FF2B5EF4-FFF2-40B4-BE49-F238E27FC236}">
                <a16:creationId xmlns:a16="http://schemas.microsoft.com/office/drawing/2014/main" xmlns="" id="{ED4DCE05-2F66-4F52-AEBD-D2031E5B3411}"/>
              </a:ext>
            </a:extLst>
          </p:cNvPr>
          <p:cNvPicPr/>
          <p:nvPr/>
        </p:nvPicPr>
        <p:blipFill>
          <a:blip r:embed="rId3" cstate="print"/>
          <a:stretch>
            <a:fillRect/>
          </a:stretch>
        </p:blipFill>
        <p:spPr>
          <a:xfrm>
            <a:off x="6924783" y="1577622"/>
            <a:ext cx="3200682" cy="4001245"/>
          </a:xfrm>
          <a:prstGeom prst="rect">
            <a:avLst/>
          </a:prstGeom>
        </p:spPr>
      </p:pic>
    </p:spTree>
    <p:extLst>
      <p:ext uri="{BB962C8B-B14F-4D97-AF65-F5344CB8AC3E}">
        <p14:creationId xmlns:p14="http://schemas.microsoft.com/office/powerpoint/2010/main" val="312989800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2710</Words>
  <Application>Microsoft Office PowerPoint</Application>
  <PresentationFormat>ملء الشاشة</PresentationFormat>
  <Paragraphs>566</Paragraphs>
  <Slides>44</Slides>
  <Notes>2</Notes>
  <HiddenSlides>0</HiddenSlides>
  <MMClips>0</MMClips>
  <ScaleCrop>false</ScaleCrop>
  <HeadingPairs>
    <vt:vector size="8" baseType="variant">
      <vt:variant>
        <vt:lpstr>الخطوط المستخدمة</vt:lpstr>
      </vt:variant>
      <vt:variant>
        <vt:i4>13</vt:i4>
      </vt:variant>
      <vt:variant>
        <vt:lpstr>نسق</vt:lpstr>
      </vt:variant>
      <vt:variant>
        <vt:i4>1</vt:i4>
      </vt:variant>
      <vt:variant>
        <vt:lpstr>خوادم OLE مضمنة</vt:lpstr>
      </vt:variant>
      <vt:variant>
        <vt:i4>1</vt:i4>
      </vt:variant>
      <vt:variant>
        <vt:lpstr>عناوين الشرائح</vt:lpstr>
      </vt:variant>
      <vt:variant>
        <vt:i4>44</vt:i4>
      </vt:variant>
    </vt:vector>
  </HeadingPairs>
  <TitlesOfParts>
    <vt:vector size="59" baseType="lpstr">
      <vt:lpstr>Aharoni</vt:lpstr>
      <vt:lpstr>Arial</vt:lpstr>
      <vt:lpstr>Calibri</vt:lpstr>
      <vt:lpstr>Calibri Light</vt:lpstr>
      <vt:lpstr>Droid Arabic Kufi</vt:lpstr>
      <vt:lpstr>Hacen Digital Arabia LT</vt:lpstr>
      <vt:lpstr>Neo Sans Arabic</vt:lpstr>
      <vt:lpstr>Ravie</vt:lpstr>
      <vt:lpstr>Sakkal Majalla</vt:lpstr>
      <vt:lpstr>Segoe UI</vt:lpstr>
      <vt:lpstr>Tahoma</vt:lpstr>
      <vt:lpstr>Times New Roman</vt:lpstr>
      <vt:lpstr>Wingdings</vt:lpstr>
      <vt:lpstr>نسق Office</vt:lpstr>
      <vt:lpstr>Document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التحليل الرباعي (SWOT)-البيئة الداخلية  </vt:lpstr>
      <vt:lpstr>التحليل الرباعي (SWOT)-البيئة الداخلية  </vt:lpstr>
      <vt:lpstr>عرض تقديمي في PowerPoint</vt:lpstr>
      <vt:lpstr>التحليل الرباعي (SWOT)-الخارجية  </vt:lpstr>
      <vt:lpstr>عرض تقديمي في PowerPoint</vt:lpstr>
      <vt:lpstr>تحليل وتصنيف أصحاب المصلحة  </vt:lpstr>
      <vt:lpstr>عرض تقديمي في PowerPoint</vt:lpstr>
      <vt:lpstr>عرض تقديمي في PowerPoint</vt:lpstr>
      <vt:lpstr>فئات المستفيدين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الإدارة العامة للفروع</dc:title>
  <dc:creator>ma sh</dc:creator>
  <cp:lastModifiedBy>حساب Microsoft</cp:lastModifiedBy>
  <cp:revision>94</cp:revision>
  <cp:lastPrinted>2023-08-03T08:25:29Z</cp:lastPrinted>
  <dcterms:created xsi:type="dcterms:W3CDTF">2022-09-22T13:58:42Z</dcterms:created>
  <dcterms:modified xsi:type="dcterms:W3CDTF">2025-06-22T06:57:23Z</dcterms:modified>
</cp:coreProperties>
</file>